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34160-91D0-47A4-9C2C-D317B9ADFA04}" v="1" dt="2023-09-30T06:39:48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eta H" userId="bc6deee362163db0" providerId="LiveId" clId="{CC934160-91D0-47A4-9C2C-D317B9ADFA04}"/>
    <pc:docChg chg="custSel addSld delSld modSld">
      <pc:chgData name="Marketa H" userId="bc6deee362163db0" providerId="LiveId" clId="{CC934160-91D0-47A4-9C2C-D317B9ADFA04}" dt="2023-09-30T07:50:48.618" v="1431" actId="6549"/>
      <pc:docMkLst>
        <pc:docMk/>
      </pc:docMkLst>
      <pc:sldChg chg="modSp mod">
        <pc:chgData name="Marketa H" userId="bc6deee362163db0" providerId="LiveId" clId="{CC934160-91D0-47A4-9C2C-D317B9ADFA04}" dt="2023-09-30T06:32:07.696" v="63" actId="255"/>
        <pc:sldMkLst>
          <pc:docMk/>
          <pc:sldMk cId="1875604996" sldId="256"/>
        </pc:sldMkLst>
        <pc:spChg chg="mod">
          <ac:chgData name="Marketa H" userId="bc6deee362163db0" providerId="LiveId" clId="{CC934160-91D0-47A4-9C2C-D317B9ADFA04}" dt="2023-09-30T06:31:51.111" v="44" actId="6549"/>
          <ac:spMkLst>
            <pc:docMk/>
            <pc:sldMk cId="1875604996" sldId="256"/>
            <ac:spMk id="2" creationId="{BEAEF1B5-89EC-1B35-7BE4-0E7F1E613F8B}"/>
          </ac:spMkLst>
        </pc:spChg>
        <pc:spChg chg="mod">
          <ac:chgData name="Marketa H" userId="bc6deee362163db0" providerId="LiveId" clId="{CC934160-91D0-47A4-9C2C-D317B9ADFA04}" dt="2023-09-30T06:32:07.696" v="63" actId="255"/>
          <ac:spMkLst>
            <pc:docMk/>
            <pc:sldMk cId="1875604996" sldId="256"/>
            <ac:spMk id="3" creationId="{6AABC97B-31DE-18FB-C16D-CD6DC4541B7D}"/>
          </ac:spMkLst>
        </pc:spChg>
      </pc:sldChg>
      <pc:sldChg chg="modSp new mod">
        <pc:chgData name="Marketa H" userId="bc6deee362163db0" providerId="LiveId" clId="{CC934160-91D0-47A4-9C2C-D317B9ADFA04}" dt="2023-09-30T06:37:26.481" v="156" actId="20577"/>
        <pc:sldMkLst>
          <pc:docMk/>
          <pc:sldMk cId="2382313032" sldId="257"/>
        </pc:sldMkLst>
        <pc:spChg chg="mod">
          <ac:chgData name="Marketa H" userId="bc6deee362163db0" providerId="LiveId" clId="{CC934160-91D0-47A4-9C2C-D317B9ADFA04}" dt="2023-09-30T06:33:19.117" v="85" actId="255"/>
          <ac:spMkLst>
            <pc:docMk/>
            <pc:sldMk cId="2382313032" sldId="257"/>
            <ac:spMk id="2" creationId="{D63E14B8-CB5F-9868-209B-6CFD31CDFDDC}"/>
          </ac:spMkLst>
        </pc:spChg>
        <pc:spChg chg="mod">
          <ac:chgData name="Marketa H" userId="bc6deee362163db0" providerId="LiveId" clId="{CC934160-91D0-47A4-9C2C-D317B9ADFA04}" dt="2023-09-30T06:37:26.481" v="156" actId="20577"/>
          <ac:spMkLst>
            <pc:docMk/>
            <pc:sldMk cId="2382313032" sldId="257"/>
            <ac:spMk id="3" creationId="{566AC0CA-40B2-F975-46BF-B51FB8DD9CA6}"/>
          </ac:spMkLst>
        </pc:spChg>
      </pc:sldChg>
      <pc:sldChg chg="modSp new mod">
        <pc:chgData name="Marketa H" userId="bc6deee362163db0" providerId="LiveId" clId="{CC934160-91D0-47A4-9C2C-D317B9ADFA04}" dt="2023-09-30T06:38:48.018" v="179" actId="27636"/>
        <pc:sldMkLst>
          <pc:docMk/>
          <pc:sldMk cId="3761475208" sldId="258"/>
        </pc:sldMkLst>
        <pc:spChg chg="mod">
          <ac:chgData name="Marketa H" userId="bc6deee362163db0" providerId="LiveId" clId="{CC934160-91D0-47A4-9C2C-D317B9ADFA04}" dt="2023-09-30T06:32:56.763" v="82"/>
          <ac:spMkLst>
            <pc:docMk/>
            <pc:sldMk cId="3761475208" sldId="258"/>
            <ac:spMk id="2" creationId="{A29691D4-CDDE-52E9-E226-FABB4A35B4E3}"/>
          </ac:spMkLst>
        </pc:spChg>
        <pc:spChg chg="mod">
          <ac:chgData name="Marketa H" userId="bc6deee362163db0" providerId="LiveId" clId="{CC934160-91D0-47A4-9C2C-D317B9ADFA04}" dt="2023-09-30T06:38:48.018" v="179" actId="27636"/>
          <ac:spMkLst>
            <pc:docMk/>
            <pc:sldMk cId="3761475208" sldId="258"/>
            <ac:spMk id="3" creationId="{E7A780E7-03EE-5ECA-282D-625AB2DF95D5}"/>
          </ac:spMkLst>
        </pc:spChg>
      </pc:sldChg>
      <pc:sldChg chg="modSp new mod">
        <pc:chgData name="Marketa H" userId="bc6deee362163db0" providerId="LiveId" clId="{CC934160-91D0-47A4-9C2C-D317B9ADFA04}" dt="2023-09-30T06:40:30.965" v="198" actId="5793"/>
        <pc:sldMkLst>
          <pc:docMk/>
          <pc:sldMk cId="3139105363" sldId="259"/>
        </pc:sldMkLst>
        <pc:spChg chg="mod">
          <ac:chgData name="Marketa H" userId="bc6deee362163db0" providerId="LiveId" clId="{CC934160-91D0-47A4-9C2C-D317B9ADFA04}" dt="2023-09-30T06:33:03.395" v="84"/>
          <ac:spMkLst>
            <pc:docMk/>
            <pc:sldMk cId="3139105363" sldId="259"/>
            <ac:spMk id="2" creationId="{863E9C62-2B5C-F7DD-1A8A-7299D7BBF8FD}"/>
          </ac:spMkLst>
        </pc:spChg>
        <pc:spChg chg="mod">
          <ac:chgData name="Marketa H" userId="bc6deee362163db0" providerId="LiveId" clId="{CC934160-91D0-47A4-9C2C-D317B9ADFA04}" dt="2023-09-30T06:40:30.965" v="198" actId="5793"/>
          <ac:spMkLst>
            <pc:docMk/>
            <pc:sldMk cId="3139105363" sldId="259"/>
            <ac:spMk id="3" creationId="{04FEB316-C72B-9E95-81F3-3E48280BC631}"/>
          </ac:spMkLst>
        </pc:spChg>
      </pc:sldChg>
      <pc:sldChg chg="modSp new mod">
        <pc:chgData name="Marketa H" userId="bc6deee362163db0" providerId="LiveId" clId="{CC934160-91D0-47A4-9C2C-D317B9ADFA04}" dt="2023-09-30T06:42:52.921" v="232" actId="5793"/>
        <pc:sldMkLst>
          <pc:docMk/>
          <pc:sldMk cId="3093161339" sldId="260"/>
        </pc:sldMkLst>
        <pc:spChg chg="mod">
          <ac:chgData name="Marketa H" userId="bc6deee362163db0" providerId="LiveId" clId="{CC934160-91D0-47A4-9C2C-D317B9ADFA04}" dt="2023-09-30T06:33:36.827" v="87"/>
          <ac:spMkLst>
            <pc:docMk/>
            <pc:sldMk cId="3093161339" sldId="260"/>
            <ac:spMk id="2" creationId="{E7F5B58C-21F4-952D-40AF-E88E94CC0DF2}"/>
          </ac:spMkLst>
        </pc:spChg>
        <pc:spChg chg="mod">
          <ac:chgData name="Marketa H" userId="bc6deee362163db0" providerId="LiveId" clId="{CC934160-91D0-47A4-9C2C-D317B9ADFA04}" dt="2023-09-30T06:42:52.921" v="232" actId="5793"/>
          <ac:spMkLst>
            <pc:docMk/>
            <pc:sldMk cId="3093161339" sldId="260"/>
            <ac:spMk id="3" creationId="{7D2149E5-56F2-2C9E-5A37-FC636134BA03}"/>
          </ac:spMkLst>
        </pc:spChg>
      </pc:sldChg>
      <pc:sldChg chg="modSp new mod">
        <pc:chgData name="Marketa H" userId="bc6deee362163db0" providerId="LiveId" clId="{CC934160-91D0-47A4-9C2C-D317B9ADFA04}" dt="2023-09-30T06:44:08.683" v="248" actId="27636"/>
        <pc:sldMkLst>
          <pc:docMk/>
          <pc:sldMk cId="3409709098" sldId="261"/>
        </pc:sldMkLst>
        <pc:spChg chg="mod">
          <ac:chgData name="Marketa H" userId="bc6deee362163db0" providerId="LiveId" clId="{CC934160-91D0-47A4-9C2C-D317B9ADFA04}" dt="2023-09-30T06:33:43.716" v="89"/>
          <ac:spMkLst>
            <pc:docMk/>
            <pc:sldMk cId="3409709098" sldId="261"/>
            <ac:spMk id="2" creationId="{FDC12538-E415-D6EC-9958-DED3CE5C9FF5}"/>
          </ac:spMkLst>
        </pc:spChg>
        <pc:spChg chg="mod">
          <ac:chgData name="Marketa H" userId="bc6deee362163db0" providerId="LiveId" clId="{CC934160-91D0-47A4-9C2C-D317B9ADFA04}" dt="2023-09-30T06:44:08.683" v="248" actId="27636"/>
          <ac:spMkLst>
            <pc:docMk/>
            <pc:sldMk cId="3409709098" sldId="261"/>
            <ac:spMk id="3" creationId="{A27D2B9C-DA48-7FCE-7512-21E500151D14}"/>
          </ac:spMkLst>
        </pc:spChg>
      </pc:sldChg>
      <pc:sldChg chg="modSp new mod">
        <pc:chgData name="Marketa H" userId="bc6deee362163db0" providerId="LiveId" clId="{CC934160-91D0-47A4-9C2C-D317B9ADFA04}" dt="2023-09-30T06:45:14.312" v="265" actId="5793"/>
        <pc:sldMkLst>
          <pc:docMk/>
          <pc:sldMk cId="938326376" sldId="262"/>
        </pc:sldMkLst>
        <pc:spChg chg="mod">
          <ac:chgData name="Marketa H" userId="bc6deee362163db0" providerId="LiveId" clId="{CC934160-91D0-47A4-9C2C-D317B9ADFA04}" dt="2023-09-30T06:33:49.402" v="91"/>
          <ac:spMkLst>
            <pc:docMk/>
            <pc:sldMk cId="938326376" sldId="262"/>
            <ac:spMk id="2" creationId="{62D24A4B-9924-E7B9-F291-C76D706EA0F4}"/>
          </ac:spMkLst>
        </pc:spChg>
        <pc:spChg chg="mod">
          <ac:chgData name="Marketa H" userId="bc6deee362163db0" providerId="LiveId" clId="{CC934160-91D0-47A4-9C2C-D317B9ADFA04}" dt="2023-09-30T06:45:14.312" v="265" actId="5793"/>
          <ac:spMkLst>
            <pc:docMk/>
            <pc:sldMk cId="938326376" sldId="262"/>
            <ac:spMk id="3" creationId="{BF3B9BE3-78D8-27AA-CD79-B808C01D86F4}"/>
          </ac:spMkLst>
        </pc:spChg>
      </pc:sldChg>
      <pc:sldChg chg="modSp new mod">
        <pc:chgData name="Marketa H" userId="bc6deee362163db0" providerId="LiveId" clId="{CC934160-91D0-47A4-9C2C-D317B9ADFA04}" dt="2023-09-30T06:46:46.440" v="288" actId="5793"/>
        <pc:sldMkLst>
          <pc:docMk/>
          <pc:sldMk cId="3609539268" sldId="263"/>
        </pc:sldMkLst>
        <pc:spChg chg="mod">
          <ac:chgData name="Marketa H" userId="bc6deee362163db0" providerId="LiveId" clId="{CC934160-91D0-47A4-9C2C-D317B9ADFA04}" dt="2023-09-30T06:33:56.346" v="93"/>
          <ac:spMkLst>
            <pc:docMk/>
            <pc:sldMk cId="3609539268" sldId="263"/>
            <ac:spMk id="2" creationId="{4E0E91DE-01DA-22DC-AA02-C4BA2EBA9867}"/>
          </ac:spMkLst>
        </pc:spChg>
        <pc:spChg chg="mod">
          <ac:chgData name="Marketa H" userId="bc6deee362163db0" providerId="LiveId" clId="{CC934160-91D0-47A4-9C2C-D317B9ADFA04}" dt="2023-09-30T06:46:46.440" v="288" actId="5793"/>
          <ac:spMkLst>
            <pc:docMk/>
            <pc:sldMk cId="3609539268" sldId="263"/>
            <ac:spMk id="3" creationId="{C199063F-E418-A3BB-99D1-85BD28A7FDB1}"/>
          </ac:spMkLst>
        </pc:spChg>
      </pc:sldChg>
      <pc:sldChg chg="modSp new mod">
        <pc:chgData name="Marketa H" userId="bc6deee362163db0" providerId="LiveId" clId="{CC934160-91D0-47A4-9C2C-D317B9ADFA04}" dt="2023-09-30T06:47:54.941" v="306" actId="20577"/>
        <pc:sldMkLst>
          <pc:docMk/>
          <pc:sldMk cId="2502121482" sldId="264"/>
        </pc:sldMkLst>
        <pc:spChg chg="mod">
          <ac:chgData name="Marketa H" userId="bc6deee362163db0" providerId="LiveId" clId="{CC934160-91D0-47A4-9C2C-D317B9ADFA04}" dt="2023-09-30T06:34:01.668" v="95"/>
          <ac:spMkLst>
            <pc:docMk/>
            <pc:sldMk cId="2502121482" sldId="264"/>
            <ac:spMk id="2" creationId="{CD73ADBE-9F33-06D6-3E21-E8AC7A3597A3}"/>
          </ac:spMkLst>
        </pc:spChg>
        <pc:spChg chg="mod">
          <ac:chgData name="Marketa H" userId="bc6deee362163db0" providerId="LiveId" clId="{CC934160-91D0-47A4-9C2C-D317B9ADFA04}" dt="2023-09-30T06:47:54.941" v="306" actId="20577"/>
          <ac:spMkLst>
            <pc:docMk/>
            <pc:sldMk cId="2502121482" sldId="264"/>
            <ac:spMk id="3" creationId="{7E318AD5-B1D6-E5F5-AA84-44B65B606424}"/>
          </ac:spMkLst>
        </pc:spChg>
      </pc:sldChg>
      <pc:sldChg chg="modSp new mod">
        <pc:chgData name="Marketa H" userId="bc6deee362163db0" providerId="LiveId" clId="{CC934160-91D0-47A4-9C2C-D317B9ADFA04}" dt="2023-09-30T06:49:53.670" v="353" actId="5793"/>
        <pc:sldMkLst>
          <pc:docMk/>
          <pc:sldMk cId="946628969" sldId="265"/>
        </pc:sldMkLst>
        <pc:spChg chg="mod">
          <ac:chgData name="Marketa H" userId="bc6deee362163db0" providerId="LiveId" clId="{CC934160-91D0-47A4-9C2C-D317B9ADFA04}" dt="2023-09-30T06:34:06.395" v="97"/>
          <ac:spMkLst>
            <pc:docMk/>
            <pc:sldMk cId="946628969" sldId="265"/>
            <ac:spMk id="2" creationId="{2D8B6DAB-2F61-FD44-22D0-C93CF6B51165}"/>
          </ac:spMkLst>
        </pc:spChg>
        <pc:spChg chg="mod">
          <ac:chgData name="Marketa H" userId="bc6deee362163db0" providerId="LiveId" clId="{CC934160-91D0-47A4-9C2C-D317B9ADFA04}" dt="2023-09-30T06:49:53.670" v="353" actId="5793"/>
          <ac:spMkLst>
            <pc:docMk/>
            <pc:sldMk cId="946628969" sldId="265"/>
            <ac:spMk id="3" creationId="{7E5120B4-873F-721B-AD7E-872B7F1C9119}"/>
          </ac:spMkLst>
        </pc:spChg>
      </pc:sldChg>
      <pc:sldChg chg="modSp new mod">
        <pc:chgData name="Marketa H" userId="bc6deee362163db0" providerId="LiveId" clId="{CC934160-91D0-47A4-9C2C-D317B9ADFA04}" dt="2023-09-30T06:50:46.163" v="366" actId="5793"/>
        <pc:sldMkLst>
          <pc:docMk/>
          <pc:sldMk cId="348162438" sldId="266"/>
        </pc:sldMkLst>
        <pc:spChg chg="mod">
          <ac:chgData name="Marketa H" userId="bc6deee362163db0" providerId="LiveId" clId="{CC934160-91D0-47A4-9C2C-D317B9ADFA04}" dt="2023-09-30T06:34:11.943" v="99"/>
          <ac:spMkLst>
            <pc:docMk/>
            <pc:sldMk cId="348162438" sldId="266"/>
            <ac:spMk id="2" creationId="{AB380BDD-B942-7857-A265-39689F3B5880}"/>
          </ac:spMkLst>
        </pc:spChg>
        <pc:spChg chg="mod">
          <ac:chgData name="Marketa H" userId="bc6deee362163db0" providerId="LiveId" clId="{CC934160-91D0-47A4-9C2C-D317B9ADFA04}" dt="2023-09-30T06:50:46.163" v="366" actId="5793"/>
          <ac:spMkLst>
            <pc:docMk/>
            <pc:sldMk cId="348162438" sldId="266"/>
            <ac:spMk id="3" creationId="{436153B2-8E0E-74AE-BA40-DBD3DE12C2D0}"/>
          </ac:spMkLst>
        </pc:spChg>
      </pc:sldChg>
      <pc:sldChg chg="modSp new mod">
        <pc:chgData name="Marketa H" userId="bc6deee362163db0" providerId="LiveId" clId="{CC934160-91D0-47A4-9C2C-D317B9ADFA04}" dt="2023-09-30T06:51:40.952" v="382" actId="5793"/>
        <pc:sldMkLst>
          <pc:docMk/>
          <pc:sldMk cId="3106600674" sldId="267"/>
        </pc:sldMkLst>
        <pc:spChg chg="mod">
          <ac:chgData name="Marketa H" userId="bc6deee362163db0" providerId="LiveId" clId="{CC934160-91D0-47A4-9C2C-D317B9ADFA04}" dt="2023-09-30T06:34:17.358" v="101"/>
          <ac:spMkLst>
            <pc:docMk/>
            <pc:sldMk cId="3106600674" sldId="267"/>
            <ac:spMk id="2" creationId="{D912253C-2E8F-2A2B-5332-807BA7D6B658}"/>
          </ac:spMkLst>
        </pc:spChg>
        <pc:spChg chg="mod">
          <ac:chgData name="Marketa H" userId="bc6deee362163db0" providerId="LiveId" clId="{CC934160-91D0-47A4-9C2C-D317B9ADFA04}" dt="2023-09-30T06:51:40.952" v="382" actId="5793"/>
          <ac:spMkLst>
            <pc:docMk/>
            <pc:sldMk cId="3106600674" sldId="267"/>
            <ac:spMk id="3" creationId="{E099623B-FA7A-C0F0-4B03-7BE837D3258A}"/>
          </ac:spMkLst>
        </pc:spChg>
      </pc:sldChg>
      <pc:sldChg chg="modSp new mod">
        <pc:chgData name="Marketa H" userId="bc6deee362163db0" providerId="LiveId" clId="{CC934160-91D0-47A4-9C2C-D317B9ADFA04}" dt="2023-09-30T06:52:52.552" v="400" actId="5793"/>
        <pc:sldMkLst>
          <pc:docMk/>
          <pc:sldMk cId="3084365099" sldId="268"/>
        </pc:sldMkLst>
        <pc:spChg chg="mod">
          <ac:chgData name="Marketa H" userId="bc6deee362163db0" providerId="LiveId" clId="{CC934160-91D0-47A4-9C2C-D317B9ADFA04}" dt="2023-09-30T06:34:22.299" v="103"/>
          <ac:spMkLst>
            <pc:docMk/>
            <pc:sldMk cId="3084365099" sldId="268"/>
            <ac:spMk id="2" creationId="{5626EB42-7724-7C63-D871-481B5293B6C6}"/>
          </ac:spMkLst>
        </pc:spChg>
        <pc:spChg chg="mod">
          <ac:chgData name="Marketa H" userId="bc6deee362163db0" providerId="LiveId" clId="{CC934160-91D0-47A4-9C2C-D317B9ADFA04}" dt="2023-09-30T06:52:52.552" v="400" actId="5793"/>
          <ac:spMkLst>
            <pc:docMk/>
            <pc:sldMk cId="3084365099" sldId="268"/>
            <ac:spMk id="3" creationId="{FC08605D-1AA5-793E-BA9A-145F23150C91}"/>
          </ac:spMkLst>
        </pc:spChg>
      </pc:sldChg>
      <pc:sldChg chg="modSp new mod">
        <pc:chgData name="Marketa H" userId="bc6deee362163db0" providerId="LiveId" clId="{CC934160-91D0-47A4-9C2C-D317B9ADFA04}" dt="2023-09-30T06:53:38.326" v="408" actId="20577"/>
        <pc:sldMkLst>
          <pc:docMk/>
          <pc:sldMk cId="1188182474" sldId="269"/>
        </pc:sldMkLst>
        <pc:spChg chg="mod">
          <ac:chgData name="Marketa H" userId="bc6deee362163db0" providerId="LiveId" clId="{CC934160-91D0-47A4-9C2C-D317B9ADFA04}" dt="2023-09-30T06:34:28.296" v="105"/>
          <ac:spMkLst>
            <pc:docMk/>
            <pc:sldMk cId="1188182474" sldId="269"/>
            <ac:spMk id="2" creationId="{34634747-9C21-F38C-F4C3-15BC7A4BA475}"/>
          </ac:spMkLst>
        </pc:spChg>
        <pc:spChg chg="mod">
          <ac:chgData name="Marketa H" userId="bc6deee362163db0" providerId="LiveId" clId="{CC934160-91D0-47A4-9C2C-D317B9ADFA04}" dt="2023-09-30T06:53:38.326" v="408" actId="20577"/>
          <ac:spMkLst>
            <pc:docMk/>
            <pc:sldMk cId="1188182474" sldId="269"/>
            <ac:spMk id="3" creationId="{A776E6CF-9EB1-11F0-69F7-B9DD22709A12}"/>
          </ac:spMkLst>
        </pc:spChg>
      </pc:sldChg>
      <pc:sldChg chg="modSp new mod">
        <pc:chgData name="Marketa H" userId="bc6deee362163db0" providerId="LiveId" clId="{CC934160-91D0-47A4-9C2C-D317B9ADFA04}" dt="2023-09-30T06:54:27.173" v="422" actId="5793"/>
        <pc:sldMkLst>
          <pc:docMk/>
          <pc:sldMk cId="2449160076" sldId="270"/>
        </pc:sldMkLst>
        <pc:spChg chg="mod">
          <ac:chgData name="Marketa H" userId="bc6deee362163db0" providerId="LiveId" clId="{CC934160-91D0-47A4-9C2C-D317B9ADFA04}" dt="2023-09-30T06:34:34.765" v="107"/>
          <ac:spMkLst>
            <pc:docMk/>
            <pc:sldMk cId="2449160076" sldId="270"/>
            <ac:spMk id="2" creationId="{BC365511-2D71-9729-5021-90C088D6E21D}"/>
          </ac:spMkLst>
        </pc:spChg>
        <pc:spChg chg="mod">
          <ac:chgData name="Marketa H" userId="bc6deee362163db0" providerId="LiveId" clId="{CC934160-91D0-47A4-9C2C-D317B9ADFA04}" dt="2023-09-30T06:54:27.173" v="422" actId="5793"/>
          <ac:spMkLst>
            <pc:docMk/>
            <pc:sldMk cId="2449160076" sldId="270"/>
            <ac:spMk id="3" creationId="{467BFF4C-0B38-79B5-7422-A3A891BF621E}"/>
          </ac:spMkLst>
        </pc:spChg>
      </pc:sldChg>
      <pc:sldChg chg="modSp new mod">
        <pc:chgData name="Marketa H" userId="bc6deee362163db0" providerId="LiveId" clId="{CC934160-91D0-47A4-9C2C-D317B9ADFA04}" dt="2023-09-30T06:57:22.336" v="475" actId="5793"/>
        <pc:sldMkLst>
          <pc:docMk/>
          <pc:sldMk cId="619947143" sldId="271"/>
        </pc:sldMkLst>
        <pc:spChg chg="mod">
          <ac:chgData name="Marketa H" userId="bc6deee362163db0" providerId="LiveId" clId="{CC934160-91D0-47A4-9C2C-D317B9ADFA04}" dt="2023-09-30T06:54:42.010" v="424"/>
          <ac:spMkLst>
            <pc:docMk/>
            <pc:sldMk cId="619947143" sldId="271"/>
            <ac:spMk id="2" creationId="{A18A8A12-9E45-245D-464F-0D30CEBCE977}"/>
          </ac:spMkLst>
        </pc:spChg>
        <pc:spChg chg="mod">
          <ac:chgData name="Marketa H" userId="bc6deee362163db0" providerId="LiveId" clId="{CC934160-91D0-47A4-9C2C-D317B9ADFA04}" dt="2023-09-30T06:57:22.336" v="475" actId="5793"/>
          <ac:spMkLst>
            <pc:docMk/>
            <pc:sldMk cId="619947143" sldId="271"/>
            <ac:spMk id="3" creationId="{7D26EA9D-FFD5-D7B7-03C4-E2FD6F55C8E6}"/>
          </ac:spMkLst>
        </pc:spChg>
      </pc:sldChg>
      <pc:sldChg chg="modSp new mod">
        <pc:chgData name="Marketa H" userId="bc6deee362163db0" providerId="LiveId" clId="{CC934160-91D0-47A4-9C2C-D317B9ADFA04}" dt="2023-09-30T06:58:10.015" v="489" actId="5793"/>
        <pc:sldMkLst>
          <pc:docMk/>
          <pc:sldMk cId="2154514472" sldId="272"/>
        </pc:sldMkLst>
        <pc:spChg chg="mod">
          <ac:chgData name="Marketa H" userId="bc6deee362163db0" providerId="LiveId" clId="{CC934160-91D0-47A4-9C2C-D317B9ADFA04}" dt="2023-09-30T06:54:49.585" v="426"/>
          <ac:spMkLst>
            <pc:docMk/>
            <pc:sldMk cId="2154514472" sldId="272"/>
            <ac:spMk id="2" creationId="{497D61AC-D5FC-D6BF-9D60-24867C3DABBC}"/>
          </ac:spMkLst>
        </pc:spChg>
        <pc:spChg chg="mod">
          <ac:chgData name="Marketa H" userId="bc6deee362163db0" providerId="LiveId" clId="{CC934160-91D0-47A4-9C2C-D317B9ADFA04}" dt="2023-09-30T06:58:10.015" v="489" actId="5793"/>
          <ac:spMkLst>
            <pc:docMk/>
            <pc:sldMk cId="2154514472" sldId="272"/>
            <ac:spMk id="3" creationId="{8CAE9F4C-FC94-130D-5A9D-732421B8F516}"/>
          </ac:spMkLst>
        </pc:spChg>
      </pc:sldChg>
      <pc:sldChg chg="modSp new mod">
        <pc:chgData name="Marketa H" userId="bc6deee362163db0" providerId="LiveId" clId="{CC934160-91D0-47A4-9C2C-D317B9ADFA04}" dt="2023-09-30T06:58:57.400" v="500" actId="5793"/>
        <pc:sldMkLst>
          <pc:docMk/>
          <pc:sldMk cId="4065122530" sldId="273"/>
        </pc:sldMkLst>
        <pc:spChg chg="mod">
          <ac:chgData name="Marketa H" userId="bc6deee362163db0" providerId="LiveId" clId="{CC934160-91D0-47A4-9C2C-D317B9ADFA04}" dt="2023-09-30T06:54:57.682" v="428"/>
          <ac:spMkLst>
            <pc:docMk/>
            <pc:sldMk cId="4065122530" sldId="273"/>
            <ac:spMk id="2" creationId="{05D9AFF0-5680-B00A-FD51-036CCE2EBCB3}"/>
          </ac:spMkLst>
        </pc:spChg>
        <pc:spChg chg="mod">
          <ac:chgData name="Marketa H" userId="bc6deee362163db0" providerId="LiveId" clId="{CC934160-91D0-47A4-9C2C-D317B9ADFA04}" dt="2023-09-30T06:58:57.400" v="500" actId="5793"/>
          <ac:spMkLst>
            <pc:docMk/>
            <pc:sldMk cId="4065122530" sldId="273"/>
            <ac:spMk id="3" creationId="{B8E59681-9D5C-9B9B-5465-0B578C96CCA0}"/>
          </ac:spMkLst>
        </pc:spChg>
      </pc:sldChg>
      <pc:sldChg chg="modSp new mod">
        <pc:chgData name="Marketa H" userId="bc6deee362163db0" providerId="LiveId" clId="{CC934160-91D0-47A4-9C2C-D317B9ADFA04}" dt="2023-09-30T06:59:49.902" v="510" actId="20577"/>
        <pc:sldMkLst>
          <pc:docMk/>
          <pc:sldMk cId="1271971165" sldId="274"/>
        </pc:sldMkLst>
        <pc:spChg chg="mod">
          <ac:chgData name="Marketa H" userId="bc6deee362163db0" providerId="LiveId" clId="{CC934160-91D0-47A4-9C2C-D317B9ADFA04}" dt="2023-09-30T06:55:04.348" v="430"/>
          <ac:spMkLst>
            <pc:docMk/>
            <pc:sldMk cId="1271971165" sldId="274"/>
            <ac:spMk id="2" creationId="{43B5AE1B-F0DF-139E-B892-1D128E4DB13C}"/>
          </ac:spMkLst>
        </pc:spChg>
        <pc:spChg chg="mod">
          <ac:chgData name="Marketa H" userId="bc6deee362163db0" providerId="LiveId" clId="{CC934160-91D0-47A4-9C2C-D317B9ADFA04}" dt="2023-09-30T06:59:49.902" v="510" actId="20577"/>
          <ac:spMkLst>
            <pc:docMk/>
            <pc:sldMk cId="1271971165" sldId="274"/>
            <ac:spMk id="3" creationId="{84376EBC-3B7F-A88E-0CE5-7437F8820589}"/>
          </ac:spMkLst>
        </pc:spChg>
      </pc:sldChg>
      <pc:sldChg chg="modSp new mod">
        <pc:chgData name="Marketa H" userId="bc6deee362163db0" providerId="LiveId" clId="{CC934160-91D0-47A4-9C2C-D317B9ADFA04}" dt="2023-09-30T07:00:40.627" v="524" actId="5793"/>
        <pc:sldMkLst>
          <pc:docMk/>
          <pc:sldMk cId="2980109660" sldId="275"/>
        </pc:sldMkLst>
        <pc:spChg chg="mod">
          <ac:chgData name="Marketa H" userId="bc6deee362163db0" providerId="LiveId" clId="{CC934160-91D0-47A4-9C2C-D317B9ADFA04}" dt="2023-09-30T06:55:09.842" v="432"/>
          <ac:spMkLst>
            <pc:docMk/>
            <pc:sldMk cId="2980109660" sldId="275"/>
            <ac:spMk id="2" creationId="{082EFE79-1386-1E46-B67B-E1EBAA4659EA}"/>
          </ac:spMkLst>
        </pc:spChg>
        <pc:spChg chg="mod">
          <ac:chgData name="Marketa H" userId="bc6deee362163db0" providerId="LiveId" clId="{CC934160-91D0-47A4-9C2C-D317B9ADFA04}" dt="2023-09-30T07:00:40.627" v="524" actId="5793"/>
          <ac:spMkLst>
            <pc:docMk/>
            <pc:sldMk cId="2980109660" sldId="275"/>
            <ac:spMk id="3" creationId="{26D29695-E28D-6833-AFAF-1A4E49834915}"/>
          </ac:spMkLst>
        </pc:spChg>
      </pc:sldChg>
      <pc:sldChg chg="modSp new mod">
        <pc:chgData name="Marketa H" userId="bc6deee362163db0" providerId="LiveId" clId="{CC934160-91D0-47A4-9C2C-D317B9ADFA04}" dt="2023-09-30T07:01:38.770" v="540" actId="5793"/>
        <pc:sldMkLst>
          <pc:docMk/>
          <pc:sldMk cId="3917864748" sldId="276"/>
        </pc:sldMkLst>
        <pc:spChg chg="mod">
          <ac:chgData name="Marketa H" userId="bc6deee362163db0" providerId="LiveId" clId="{CC934160-91D0-47A4-9C2C-D317B9ADFA04}" dt="2023-09-30T06:55:15.259" v="434"/>
          <ac:spMkLst>
            <pc:docMk/>
            <pc:sldMk cId="3917864748" sldId="276"/>
            <ac:spMk id="2" creationId="{9B47ACCB-3195-F2E8-1C76-3996FE7836C8}"/>
          </ac:spMkLst>
        </pc:spChg>
        <pc:spChg chg="mod">
          <ac:chgData name="Marketa H" userId="bc6deee362163db0" providerId="LiveId" clId="{CC934160-91D0-47A4-9C2C-D317B9ADFA04}" dt="2023-09-30T07:01:38.770" v="540" actId="5793"/>
          <ac:spMkLst>
            <pc:docMk/>
            <pc:sldMk cId="3917864748" sldId="276"/>
            <ac:spMk id="3" creationId="{F583BA6E-5F07-6700-7401-D0F1BA42B8CD}"/>
          </ac:spMkLst>
        </pc:spChg>
      </pc:sldChg>
      <pc:sldChg chg="modSp new mod">
        <pc:chgData name="Marketa H" userId="bc6deee362163db0" providerId="LiveId" clId="{CC934160-91D0-47A4-9C2C-D317B9ADFA04}" dt="2023-09-30T07:02:53.072" v="559" actId="5793"/>
        <pc:sldMkLst>
          <pc:docMk/>
          <pc:sldMk cId="3962529663" sldId="277"/>
        </pc:sldMkLst>
        <pc:spChg chg="mod">
          <ac:chgData name="Marketa H" userId="bc6deee362163db0" providerId="LiveId" clId="{CC934160-91D0-47A4-9C2C-D317B9ADFA04}" dt="2023-09-30T06:55:20.376" v="436"/>
          <ac:spMkLst>
            <pc:docMk/>
            <pc:sldMk cId="3962529663" sldId="277"/>
            <ac:spMk id="2" creationId="{F2C3413B-1A2A-DEB7-9F6B-3F6F0C67C0A4}"/>
          </ac:spMkLst>
        </pc:spChg>
        <pc:spChg chg="mod">
          <ac:chgData name="Marketa H" userId="bc6deee362163db0" providerId="LiveId" clId="{CC934160-91D0-47A4-9C2C-D317B9ADFA04}" dt="2023-09-30T07:02:53.072" v="559" actId="5793"/>
          <ac:spMkLst>
            <pc:docMk/>
            <pc:sldMk cId="3962529663" sldId="277"/>
            <ac:spMk id="3" creationId="{15CEF95A-B9AB-F11D-CEFE-26C6638E0CB2}"/>
          </ac:spMkLst>
        </pc:spChg>
      </pc:sldChg>
      <pc:sldChg chg="modSp new mod">
        <pc:chgData name="Marketa H" userId="bc6deee362163db0" providerId="LiveId" clId="{CC934160-91D0-47A4-9C2C-D317B9ADFA04}" dt="2023-09-30T07:03:41.461" v="572" actId="20577"/>
        <pc:sldMkLst>
          <pc:docMk/>
          <pc:sldMk cId="1666913588" sldId="278"/>
        </pc:sldMkLst>
        <pc:spChg chg="mod">
          <ac:chgData name="Marketa H" userId="bc6deee362163db0" providerId="LiveId" clId="{CC934160-91D0-47A4-9C2C-D317B9ADFA04}" dt="2023-09-30T06:55:25.359" v="438"/>
          <ac:spMkLst>
            <pc:docMk/>
            <pc:sldMk cId="1666913588" sldId="278"/>
            <ac:spMk id="2" creationId="{2CDFD63E-28B8-AD53-C029-FAC2C280B20D}"/>
          </ac:spMkLst>
        </pc:spChg>
        <pc:spChg chg="mod">
          <ac:chgData name="Marketa H" userId="bc6deee362163db0" providerId="LiveId" clId="{CC934160-91D0-47A4-9C2C-D317B9ADFA04}" dt="2023-09-30T07:03:41.461" v="572" actId="20577"/>
          <ac:spMkLst>
            <pc:docMk/>
            <pc:sldMk cId="1666913588" sldId="278"/>
            <ac:spMk id="3" creationId="{932BDB40-DCC3-26F1-036F-0F64A819B254}"/>
          </ac:spMkLst>
        </pc:spChg>
      </pc:sldChg>
      <pc:sldChg chg="modSp new mod">
        <pc:chgData name="Marketa H" userId="bc6deee362163db0" providerId="LiveId" clId="{CC934160-91D0-47A4-9C2C-D317B9ADFA04}" dt="2023-09-30T07:05:28.726" v="642" actId="5793"/>
        <pc:sldMkLst>
          <pc:docMk/>
          <pc:sldMk cId="1822307412" sldId="279"/>
        </pc:sldMkLst>
        <pc:spChg chg="mod">
          <ac:chgData name="Marketa H" userId="bc6deee362163db0" providerId="LiveId" clId="{CC934160-91D0-47A4-9C2C-D317B9ADFA04}" dt="2023-09-30T06:55:30.660" v="440"/>
          <ac:spMkLst>
            <pc:docMk/>
            <pc:sldMk cId="1822307412" sldId="279"/>
            <ac:spMk id="2" creationId="{0804BCD1-2DB7-0DB9-4429-68B1E1CC0781}"/>
          </ac:spMkLst>
        </pc:spChg>
        <pc:spChg chg="mod">
          <ac:chgData name="Marketa H" userId="bc6deee362163db0" providerId="LiveId" clId="{CC934160-91D0-47A4-9C2C-D317B9ADFA04}" dt="2023-09-30T07:05:28.726" v="642" actId="5793"/>
          <ac:spMkLst>
            <pc:docMk/>
            <pc:sldMk cId="1822307412" sldId="279"/>
            <ac:spMk id="3" creationId="{115125C4-FD22-B4D8-B730-5AB7143C708D}"/>
          </ac:spMkLst>
        </pc:spChg>
      </pc:sldChg>
      <pc:sldChg chg="modSp new mod">
        <pc:chgData name="Marketa H" userId="bc6deee362163db0" providerId="LiveId" clId="{CC934160-91D0-47A4-9C2C-D317B9ADFA04}" dt="2023-09-30T07:07:39.470" v="692" actId="5793"/>
        <pc:sldMkLst>
          <pc:docMk/>
          <pc:sldMk cId="1850951766" sldId="280"/>
        </pc:sldMkLst>
        <pc:spChg chg="mod">
          <ac:chgData name="Marketa H" userId="bc6deee362163db0" providerId="LiveId" clId="{CC934160-91D0-47A4-9C2C-D317B9ADFA04}" dt="2023-09-30T06:55:35.279" v="442"/>
          <ac:spMkLst>
            <pc:docMk/>
            <pc:sldMk cId="1850951766" sldId="280"/>
            <ac:spMk id="2" creationId="{34F59A11-398C-8E61-7F66-6AFCF0A62CCB}"/>
          </ac:spMkLst>
        </pc:spChg>
        <pc:spChg chg="mod">
          <ac:chgData name="Marketa H" userId="bc6deee362163db0" providerId="LiveId" clId="{CC934160-91D0-47A4-9C2C-D317B9ADFA04}" dt="2023-09-30T07:07:39.470" v="692" actId="5793"/>
          <ac:spMkLst>
            <pc:docMk/>
            <pc:sldMk cId="1850951766" sldId="280"/>
            <ac:spMk id="3" creationId="{217AB6B6-04CC-9A04-89C8-E4E1844738B5}"/>
          </ac:spMkLst>
        </pc:spChg>
      </pc:sldChg>
      <pc:sldChg chg="modSp new mod">
        <pc:chgData name="Marketa H" userId="bc6deee362163db0" providerId="LiveId" clId="{CC934160-91D0-47A4-9C2C-D317B9ADFA04}" dt="2023-09-30T07:08:53.597" v="723" actId="20577"/>
        <pc:sldMkLst>
          <pc:docMk/>
          <pc:sldMk cId="3546194005" sldId="281"/>
        </pc:sldMkLst>
        <pc:spChg chg="mod">
          <ac:chgData name="Marketa H" userId="bc6deee362163db0" providerId="LiveId" clId="{CC934160-91D0-47A4-9C2C-D317B9ADFA04}" dt="2023-09-30T06:55:41.568" v="444"/>
          <ac:spMkLst>
            <pc:docMk/>
            <pc:sldMk cId="3546194005" sldId="281"/>
            <ac:spMk id="2" creationId="{04C806AD-3F40-D678-9066-6AC248233928}"/>
          </ac:spMkLst>
        </pc:spChg>
        <pc:spChg chg="mod">
          <ac:chgData name="Marketa H" userId="bc6deee362163db0" providerId="LiveId" clId="{CC934160-91D0-47A4-9C2C-D317B9ADFA04}" dt="2023-09-30T07:08:53.597" v="723" actId="20577"/>
          <ac:spMkLst>
            <pc:docMk/>
            <pc:sldMk cId="3546194005" sldId="281"/>
            <ac:spMk id="3" creationId="{6FC3D18C-F1AE-1712-C83C-D69401967C90}"/>
          </ac:spMkLst>
        </pc:spChg>
      </pc:sldChg>
      <pc:sldChg chg="modSp new mod">
        <pc:chgData name="Marketa H" userId="bc6deee362163db0" providerId="LiveId" clId="{CC934160-91D0-47A4-9C2C-D317B9ADFA04}" dt="2023-09-30T07:12:40.341" v="797" actId="5793"/>
        <pc:sldMkLst>
          <pc:docMk/>
          <pc:sldMk cId="1822165723" sldId="282"/>
        </pc:sldMkLst>
        <pc:spChg chg="mod">
          <ac:chgData name="Marketa H" userId="bc6deee362163db0" providerId="LiveId" clId="{CC934160-91D0-47A4-9C2C-D317B9ADFA04}" dt="2023-09-30T07:09:07.696" v="731" actId="20577"/>
          <ac:spMkLst>
            <pc:docMk/>
            <pc:sldMk cId="1822165723" sldId="282"/>
            <ac:spMk id="2" creationId="{68F118C5-1478-99A2-C863-C3CDBA780CFC}"/>
          </ac:spMkLst>
        </pc:spChg>
        <pc:spChg chg="mod">
          <ac:chgData name="Marketa H" userId="bc6deee362163db0" providerId="LiveId" clId="{CC934160-91D0-47A4-9C2C-D317B9ADFA04}" dt="2023-09-30T07:12:40.341" v="797" actId="5793"/>
          <ac:spMkLst>
            <pc:docMk/>
            <pc:sldMk cId="1822165723" sldId="282"/>
            <ac:spMk id="3" creationId="{FD340BBF-ECDA-5E4E-3C07-B251B85CCFD7}"/>
          </ac:spMkLst>
        </pc:spChg>
      </pc:sldChg>
      <pc:sldChg chg="modSp new mod">
        <pc:chgData name="Marketa H" userId="bc6deee362163db0" providerId="LiveId" clId="{CC934160-91D0-47A4-9C2C-D317B9ADFA04}" dt="2023-09-30T07:13:22.426" v="809" actId="5793"/>
        <pc:sldMkLst>
          <pc:docMk/>
          <pc:sldMk cId="1677699358" sldId="283"/>
        </pc:sldMkLst>
        <pc:spChg chg="mod">
          <ac:chgData name="Marketa H" userId="bc6deee362163db0" providerId="LiveId" clId="{CC934160-91D0-47A4-9C2C-D317B9ADFA04}" dt="2023-09-30T07:09:17.850" v="732"/>
          <ac:spMkLst>
            <pc:docMk/>
            <pc:sldMk cId="1677699358" sldId="283"/>
            <ac:spMk id="2" creationId="{A5BA8BF0-85EB-8EB6-8268-A44557EABA6B}"/>
          </ac:spMkLst>
        </pc:spChg>
        <pc:spChg chg="mod">
          <ac:chgData name="Marketa H" userId="bc6deee362163db0" providerId="LiveId" clId="{CC934160-91D0-47A4-9C2C-D317B9ADFA04}" dt="2023-09-30T07:13:22.426" v="809" actId="5793"/>
          <ac:spMkLst>
            <pc:docMk/>
            <pc:sldMk cId="1677699358" sldId="283"/>
            <ac:spMk id="3" creationId="{C88428DC-41ED-B7D3-5AE1-C021E93A80A9}"/>
          </ac:spMkLst>
        </pc:spChg>
      </pc:sldChg>
      <pc:sldChg chg="modSp new mod">
        <pc:chgData name="Marketa H" userId="bc6deee362163db0" providerId="LiveId" clId="{CC934160-91D0-47A4-9C2C-D317B9ADFA04}" dt="2023-09-30T07:14:55.859" v="861" actId="5793"/>
        <pc:sldMkLst>
          <pc:docMk/>
          <pc:sldMk cId="1983075195" sldId="284"/>
        </pc:sldMkLst>
        <pc:spChg chg="mod">
          <ac:chgData name="Marketa H" userId="bc6deee362163db0" providerId="LiveId" clId="{CC934160-91D0-47A4-9C2C-D317B9ADFA04}" dt="2023-09-30T07:09:22.942" v="733"/>
          <ac:spMkLst>
            <pc:docMk/>
            <pc:sldMk cId="1983075195" sldId="284"/>
            <ac:spMk id="2" creationId="{9EAF699C-7488-7DA8-B3BB-0A785E32CFFE}"/>
          </ac:spMkLst>
        </pc:spChg>
        <pc:spChg chg="mod">
          <ac:chgData name="Marketa H" userId="bc6deee362163db0" providerId="LiveId" clId="{CC934160-91D0-47A4-9C2C-D317B9ADFA04}" dt="2023-09-30T07:14:55.859" v="861" actId="5793"/>
          <ac:spMkLst>
            <pc:docMk/>
            <pc:sldMk cId="1983075195" sldId="284"/>
            <ac:spMk id="3" creationId="{E5ED927D-66E3-BA50-E6DF-A247BA67BBAE}"/>
          </ac:spMkLst>
        </pc:spChg>
      </pc:sldChg>
      <pc:sldChg chg="modSp new mod">
        <pc:chgData name="Marketa H" userId="bc6deee362163db0" providerId="LiveId" clId="{CC934160-91D0-47A4-9C2C-D317B9ADFA04}" dt="2023-09-30T07:16:09.667" v="873" actId="5793"/>
        <pc:sldMkLst>
          <pc:docMk/>
          <pc:sldMk cId="1886481962" sldId="285"/>
        </pc:sldMkLst>
        <pc:spChg chg="mod">
          <ac:chgData name="Marketa H" userId="bc6deee362163db0" providerId="LiveId" clId="{CC934160-91D0-47A4-9C2C-D317B9ADFA04}" dt="2023-09-30T07:09:29.619" v="734"/>
          <ac:spMkLst>
            <pc:docMk/>
            <pc:sldMk cId="1886481962" sldId="285"/>
            <ac:spMk id="2" creationId="{91B6BCEE-0D2C-D256-5276-70E0761A80C6}"/>
          </ac:spMkLst>
        </pc:spChg>
        <pc:spChg chg="mod">
          <ac:chgData name="Marketa H" userId="bc6deee362163db0" providerId="LiveId" clId="{CC934160-91D0-47A4-9C2C-D317B9ADFA04}" dt="2023-09-30T07:16:09.667" v="873" actId="5793"/>
          <ac:spMkLst>
            <pc:docMk/>
            <pc:sldMk cId="1886481962" sldId="285"/>
            <ac:spMk id="3" creationId="{3AC3FB44-3197-15FE-DA81-ABDAA3C20403}"/>
          </ac:spMkLst>
        </pc:spChg>
      </pc:sldChg>
      <pc:sldChg chg="modSp new mod">
        <pc:chgData name="Marketa H" userId="bc6deee362163db0" providerId="LiveId" clId="{CC934160-91D0-47A4-9C2C-D317B9ADFA04}" dt="2023-09-30T07:17:27.861" v="899" actId="5793"/>
        <pc:sldMkLst>
          <pc:docMk/>
          <pc:sldMk cId="2885190917" sldId="286"/>
        </pc:sldMkLst>
        <pc:spChg chg="mod">
          <ac:chgData name="Marketa H" userId="bc6deee362163db0" providerId="LiveId" clId="{CC934160-91D0-47A4-9C2C-D317B9ADFA04}" dt="2023-09-30T07:09:35.654" v="736"/>
          <ac:spMkLst>
            <pc:docMk/>
            <pc:sldMk cId="2885190917" sldId="286"/>
            <ac:spMk id="2" creationId="{3CDD1A70-C296-825A-C8F8-1A5FF02C3660}"/>
          </ac:spMkLst>
        </pc:spChg>
        <pc:spChg chg="mod">
          <ac:chgData name="Marketa H" userId="bc6deee362163db0" providerId="LiveId" clId="{CC934160-91D0-47A4-9C2C-D317B9ADFA04}" dt="2023-09-30T07:17:27.861" v="899" actId="5793"/>
          <ac:spMkLst>
            <pc:docMk/>
            <pc:sldMk cId="2885190917" sldId="286"/>
            <ac:spMk id="3" creationId="{5BB777A3-4E0B-380C-A7EE-36BA82B40E3F}"/>
          </ac:spMkLst>
        </pc:spChg>
      </pc:sldChg>
      <pc:sldChg chg="modSp new mod">
        <pc:chgData name="Marketa H" userId="bc6deee362163db0" providerId="LiveId" clId="{CC934160-91D0-47A4-9C2C-D317B9ADFA04}" dt="2023-09-30T07:18:18.651" v="916" actId="5793"/>
        <pc:sldMkLst>
          <pc:docMk/>
          <pc:sldMk cId="1800138723" sldId="287"/>
        </pc:sldMkLst>
        <pc:spChg chg="mod">
          <ac:chgData name="Marketa H" userId="bc6deee362163db0" providerId="LiveId" clId="{CC934160-91D0-47A4-9C2C-D317B9ADFA04}" dt="2023-09-30T07:09:42.799" v="738"/>
          <ac:spMkLst>
            <pc:docMk/>
            <pc:sldMk cId="1800138723" sldId="287"/>
            <ac:spMk id="2" creationId="{8F36294A-02EA-793F-52AC-0FB6B424FD5E}"/>
          </ac:spMkLst>
        </pc:spChg>
        <pc:spChg chg="mod">
          <ac:chgData name="Marketa H" userId="bc6deee362163db0" providerId="LiveId" clId="{CC934160-91D0-47A4-9C2C-D317B9ADFA04}" dt="2023-09-30T07:18:18.651" v="916" actId="5793"/>
          <ac:spMkLst>
            <pc:docMk/>
            <pc:sldMk cId="1800138723" sldId="287"/>
            <ac:spMk id="3" creationId="{FA2B3A9A-02AC-7839-40E5-B777E6234576}"/>
          </ac:spMkLst>
        </pc:spChg>
      </pc:sldChg>
      <pc:sldChg chg="modSp new mod">
        <pc:chgData name="Marketa H" userId="bc6deee362163db0" providerId="LiveId" clId="{CC934160-91D0-47A4-9C2C-D317B9ADFA04}" dt="2023-09-30T07:21:33.428" v="942" actId="5793"/>
        <pc:sldMkLst>
          <pc:docMk/>
          <pc:sldMk cId="2008044991" sldId="288"/>
        </pc:sldMkLst>
        <pc:spChg chg="mod">
          <ac:chgData name="Marketa H" userId="bc6deee362163db0" providerId="LiveId" clId="{CC934160-91D0-47A4-9C2C-D317B9ADFA04}" dt="2023-09-30T07:09:48.430" v="740"/>
          <ac:spMkLst>
            <pc:docMk/>
            <pc:sldMk cId="2008044991" sldId="288"/>
            <ac:spMk id="2" creationId="{2738BC0C-A9EF-39A4-1ECB-505C44AF0B57}"/>
          </ac:spMkLst>
        </pc:spChg>
        <pc:spChg chg="mod">
          <ac:chgData name="Marketa H" userId="bc6deee362163db0" providerId="LiveId" clId="{CC934160-91D0-47A4-9C2C-D317B9ADFA04}" dt="2023-09-30T07:21:33.428" v="942" actId="5793"/>
          <ac:spMkLst>
            <pc:docMk/>
            <pc:sldMk cId="2008044991" sldId="288"/>
            <ac:spMk id="3" creationId="{DD99737E-F9B3-3CC5-2F48-62194CC45141}"/>
          </ac:spMkLst>
        </pc:spChg>
      </pc:sldChg>
      <pc:sldChg chg="modSp new mod">
        <pc:chgData name="Marketa H" userId="bc6deee362163db0" providerId="LiveId" clId="{CC934160-91D0-47A4-9C2C-D317B9ADFA04}" dt="2023-09-30T07:24:08.296" v="976" actId="20577"/>
        <pc:sldMkLst>
          <pc:docMk/>
          <pc:sldMk cId="3541613923" sldId="289"/>
        </pc:sldMkLst>
        <pc:spChg chg="mod">
          <ac:chgData name="Marketa H" userId="bc6deee362163db0" providerId="LiveId" clId="{CC934160-91D0-47A4-9C2C-D317B9ADFA04}" dt="2023-09-30T07:09:53.184" v="742"/>
          <ac:spMkLst>
            <pc:docMk/>
            <pc:sldMk cId="3541613923" sldId="289"/>
            <ac:spMk id="2" creationId="{D67B72A3-56FD-F861-03DB-86B1A554308B}"/>
          </ac:spMkLst>
        </pc:spChg>
        <pc:spChg chg="mod">
          <ac:chgData name="Marketa H" userId="bc6deee362163db0" providerId="LiveId" clId="{CC934160-91D0-47A4-9C2C-D317B9ADFA04}" dt="2023-09-30T07:24:08.296" v="976" actId="20577"/>
          <ac:spMkLst>
            <pc:docMk/>
            <pc:sldMk cId="3541613923" sldId="289"/>
            <ac:spMk id="3" creationId="{C250EAE9-14C7-84AA-3897-6FEE7F960D50}"/>
          </ac:spMkLst>
        </pc:spChg>
      </pc:sldChg>
      <pc:sldChg chg="modSp new mod">
        <pc:chgData name="Marketa H" userId="bc6deee362163db0" providerId="LiveId" clId="{CC934160-91D0-47A4-9C2C-D317B9ADFA04}" dt="2023-09-30T07:24:53.029" v="987" actId="5793"/>
        <pc:sldMkLst>
          <pc:docMk/>
          <pc:sldMk cId="3785334543" sldId="290"/>
        </pc:sldMkLst>
        <pc:spChg chg="mod">
          <ac:chgData name="Marketa H" userId="bc6deee362163db0" providerId="LiveId" clId="{CC934160-91D0-47A4-9C2C-D317B9ADFA04}" dt="2023-09-30T07:09:59.641" v="744"/>
          <ac:spMkLst>
            <pc:docMk/>
            <pc:sldMk cId="3785334543" sldId="290"/>
            <ac:spMk id="2" creationId="{E11EC383-DA30-B72B-5322-BE2BF9448495}"/>
          </ac:spMkLst>
        </pc:spChg>
        <pc:spChg chg="mod">
          <ac:chgData name="Marketa H" userId="bc6deee362163db0" providerId="LiveId" clId="{CC934160-91D0-47A4-9C2C-D317B9ADFA04}" dt="2023-09-30T07:24:53.029" v="987" actId="5793"/>
          <ac:spMkLst>
            <pc:docMk/>
            <pc:sldMk cId="3785334543" sldId="290"/>
            <ac:spMk id="3" creationId="{0AB3D2DE-FB08-BB8E-BFF3-C214C83E9D42}"/>
          </ac:spMkLst>
        </pc:spChg>
      </pc:sldChg>
      <pc:sldChg chg="modSp new mod">
        <pc:chgData name="Marketa H" userId="bc6deee362163db0" providerId="LiveId" clId="{CC934160-91D0-47A4-9C2C-D317B9ADFA04}" dt="2023-09-30T07:25:45.823" v="995" actId="5793"/>
        <pc:sldMkLst>
          <pc:docMk/>
          <pc:sldMk cId="2099880834" sldId="291"/>
        </pc:sldMkLst>
        <pc:spChg chg="mod">
          <ac:chgData name="Marketa H" userId="bc6deee362163db0" providerId="LiveId" clId="{CC934160-91D0-47A4-9C2C-D317B9ADFA04}" dt="2023-09-30T07:10:04.830" v="746"/>
          <ac:spMkLst>
            <pc:docMk/>
            <pc:sldMk cId="2099880834" sldId="291"/>
            <ac:spMk id="2" creationId="{387ACA01-496C-5CA2-5CB4-3C188FD5227F}"/>
          </ac:spMkLst>
        </pc:spChg>
        <pc:spChg chg="mod">
          <ac:chgData name="Marketa H" userId="bc6deee362163db0" providerId="LiveId" clId="{CC934160-91D0-47A4-9C2C-D317B9ADFA04}" dt="2023-09-30T07:25:45.823" v="995" actId="5793"/>
          <ac:spMkLst>
            <pc:docMk/>
            <pc:sldMk cId="2099880834" sldId="291"/>
            <ac:spMk id="3" creationId="{A74FAB58-BD4E-9539-843C-310DEE8634C8}"/>
          </ac:spMkLst>
        </pc:spChg>
      </pc:sldChg>
      <pc:sldChg chg="modSp new mod">
        <pc:chgData name="Marketa H" userId="bc6deee362163db0" providerId="LiveId" clId="{CC934160-91D0-47A4-9C2C-D317B9ADFA04}" dt="2023-09-30T07:26:29.383" v="1004" actId="5793"/>
        <pc:sldMkLst>
          <pc:docMk/>
          <pc:sldMk cId="2525357958" sldId="292"/>
        </pc:sldMkLst>
        <pc:spChg chg="mod">
          <ac:chgData name="Marketa H" userId="bc6deee362163db0" providerId="LiveId" clId="{CC934160-91D0-47A4-9C2C-D317B9ADFA04}" dt="2023-09-30T07:10:10.442" v="748"/>
          <ac:spMkLst>
            <pc:docMk/>
            <pc:sldMk cId="2525357958" sldId="292"/>
            <ac:spMk id="2" creationId="{17A2F022-D866-A1AE-48B3-D1D3990E292E}"/>
          </ac:spMkLst>
        </pc:spChg>
        <pc:spChg chg="mod">
          <ac:chgData name="Marketa H" userId="bc6deee362163db0" providerId="LiveId" clId="{CC934160-91D0-47A4-9C2C-D317B9ADFA04}" dt="2023-09-30T07:26:29.383" v="1004" actId="5793"/>
          <ac:spMkLst>
            <pc:docMk/>
            <pc:sldMk cId="2525357958" sldId="292"/>
            <ac:spMk id="3" creationId="{DA20F214-CD98-24F2-28BF-75DCC2F39CFC}"/>
          </ac:spMkLst>
        </pc:spChg>
      </pc:sldChg>
      <pc:sldChg chg="modSp new mod">
        <pc:chgData name="Marketa H" userId="bc6deee362163db0" providerId="LiveId" clId="{CC934160-91D0-47A4-9C2C-D317B9ADFA04}" dt="2023-09-30T07:27:14.527" v="1014" actId="20577"/>
        <pc:sldMkLst>
          <pc:docMk/>
          <pc:sldMk cId="268689379" sldId="293"/>
        </pc:sldMkLst>
        <pc:spChg chg="mod">
          <ac:chgData name="Marketa H" userId="bc6deee362163db0" providerId="LiveId" clId="{CC934160-91D0-47A4-9C2C-D317B9ADFA04}" dt="2023-09-30T07:10:15.487" v="750"/>
          <ac:spMkLst>
            <pc:docMk/>
            <pc:sldMk cId="268689379" sldId="293"/>
            <ac:spMk id="2" creationId="{B2383C46-E33D-A91A-F3DF-34556DB11840}"/>
          </ac:spMkLst>
        </pc:spChg>
        <pc:spChg chg="mod">
          <ac:chgData name="Marketa H" userId="bc6deee362163db0" providerId="LiveId" clId="{CC934160-91D0-47A4-9C2C-D317B9ADFA04}" dt="2023-09-30T07:27:14.527" v="1014" actId="20577"/>
          <ac:spMkLst>
            <pc:docMk/>
            <pc:sldMk cId="268689379" sldId="293"/>
            <ac:spMk id="3" creationId="{B404996C-4BA4-D7D5-5EC2-66EC12447D7F}"/>
          </ac:spMkLst>
        </pc:spChg>
      </pc:sldChg>
      <pc:sldChg chg="modSp new mod">
        <pc:chgData name="Marketa H" userId="bc6deee362163db0" providerId="LiveId" clId="{CC934160-91D0-47A4-9C2C-D317B9ADFA04}" dt="2023-09-30T07:28:11.909" v="1040" actId="6549"/>
        <pc:sldMkLst>
          <pc:docMk/>
          <pc:sldMk cId="1071509076" sldId="294"/>
        </pc:sldMkLst>
        <pc:spChg chg="mod">
          <ac:chgData name="Marketa H" userId="bc6deee362163db0" providerId="LiveId" clId="{CC934160-91D0-47A4-9C2C-D317B9ADFA04}" dt="2023-09-30T07:10:20.915" v="752"/>
          <ac:spMkLst>
            <pc:docMk/>
            <pc:sldMk cId="1071509076" sldId="294"/>
            <ac:spMk id="2" creationId="{D5AAC446-8A41-2C9F-5D02-DC19E61FA9EF}"/>
          </ac:spMkLst>
        </pc:spChg>
        <pc:spChg chg="mod">
          <ac:chgData name="Marketa H" userId="bc6deee362163db0" providerId="LiveId" clId="{CC934160-91D0-47A4-9C2C-D317B9ADFA04}" dt="2023-09-30T07:28:11.909" v="1040" actId="6549"/>
          <ac:spMkLst>
            <pc:docMk/>
            <pc:sldMk cId="1071509076" sldId="294"/>
            <ac:spMk id="3" creationId="{BED5E409-1BDD-4841-CBE3-5AE2AA5B9D28}"/>
          </ac:spMkLst>
        </pc:spChg>
      </pc:sldChg>
      <pc:sldChg chg="modSp new mod">
        <pc:chgData name="Marketa H" userId="bc6deee362163db0" providerId="LiveId" clId="{CC934160-91D0-47A4-9C2C-D317B9ADFA04}" dt="2023-09-30T07:29:22.767" v="1052" actId="5793"/>
        <pc:sldMkLst>
          <pc:docMk/>
          <pc:sldMk cId="3412012576" sldId="295"/>
        </pc:sldMkLst>
        <pc:spChg chg="mod">
          <ac:chgData name="Marketa H" userId="bc6deee362163db0" providerId="LiveId" clId="{CC934160-91D0-47A4-9C2C-D317B9ADFA04}" dt="2023-09-30T07:10:25.989" v="754"/>
          <ac:spMkLst>
            <pc:docMk/>
            <pc:sldMk cId="3412012576" sldId="295"/>
            <ac:spMk id="2" creationId="{7B241BD3-C5A1-CACD-6412-1822A5BBA457}"/>
          </ac:spMkLst>
        </pc:spChg>
        <pc:spChg chg="mod">
          <ac:chgData name="Marketa H" userId="bc6deee362163db0" providerId="LiveId" clId="{CC934160-91D0-47A4-9C2C-D317B9ADFA04}" dt="2023-09-30T07:29:22.767" v="1052" actId="5793"/>
          <ac:spMkLst>
            <pc:docMk/>
            <pc:sldMk cId="3412012576" sldId="295"/>
            <ac:spMk id="3" creationId="{6E4B3156-9A4C-CDD6-76CF-8D8B1DDB76FE}"/>
          </ac:spMkLst>
        </pc:spChg>
      </pc:sldChg>
      <pc:sldChg chg="modSp new mod">
        <pc:chgData name="Marketa H" userId="bc6deee362163db0" providerId="LiveId" clId="{CC934160-91D0-47A4-9C2C-D317B9ADFA04}" dt="2023-09-30T07:30:24.811" v="1070" actId="5793"/>
        <pc:sldMkLst>
          <pc:docMk/>
          <pc:sldMk cId="3688351724" sldId="296"/>
        </pc:sldMkLst>
        <pc:spChg chg="mod">
          <ac:chgData name="Marketa H" userId="bc6deee362163db0" providerId="LiveId" clId="{CC934160-91D0-47A4-9C2C-D317B9ADFA04}" dt="2023-09-30T07:10:31.387" v="756"/>
          <ac:spMkLst>
            <pc:docMk/>
            <pc:sldMk cId="3688351724" sldId="296"/>
            <ac:spMk id="2" creationId="{A345CA15-CF57-3A8F-DBB9-546842D74106}"/>
          </ac:spMkLst>
        </pc:spChg>
        <pc:spChg chg="mod">
          <ac:chgData name="Marketa H" userId="bc6deee362163db0" providerId="LiveId" clId="{CC934160-91D0-47A4-9C2C-D317B9ADFA04}" dt="2023-09-30T07:30:24.811" v="1070" actId="5793"/>
          <ac:spMkLst>
            <pc:docMk/>
            <pc:sldMk cId="3688351724" sldId="296"/>
            <ac:spMk id="3" creationId="{9EBB0CFD-3657-B49E-6566-3FDBA9193A29}"/>
          </ac:spMkLst>
        </pc:spChg>
      </pc:sldChg>
      <pc:sldChg chg="modSp new mod">
        <pc:chgData name="Marketa H" userId="bc6deee362163db0" providerId="LiveId" clId="{CC934160-91D0-47A4-9C2C-D317B9ADFA04}" dt="2023-09-30T07:31:46.265" v="1102" actId="20577"/>
        <pc:sldMkLst>
          <pc:docMk/>
          <pc:sldMk cId="1036401494" sldId="297"/>
        </pc:sldMkLst>
        <pc:spChg chg="mod">
          <ac:chgData name="Marketa H" userId="bc6deee362163db0" providerId="LiveId" clId="{CC934160-91D0-47A4-9C2C-D317B9ADFA04}" dt="2023-09-30T07:10:36.968" v="758"/>
          <ac:spMkLst>
            <pc:docMk/>
            <pc:sldMk cId="1036401494" sldId="297"/>
            <ac:spMk id="2" creationId="{63E90D29-E4E2-B619-A997-DAAB41560EBB}"/>
          </ac:spMkLst>
        </pc:spChg>
        <pc:spChg chg="mod">
          <ac:chgData name="Marketa H" userId="bc6deee362163db0" providerId="LiveId" clId="{CC934160-91D0-47A4-9C2C-D317B9ADFA04}" dt="2023-09-30T07:31:46.265" v="1102" actId="20577"/>
          <ac:spMkLst>
            <pc:docMk/>
            <pc:sldMk cId="1036401494" sldId="297"/>
            <ac:spMk id="3" creationId="{2C3B38B1-DEF6-20ED-72A0-AACB6B665249}"/>
          </ac:spMkLst>
        </pc:spChg>
      </pc:sldChg>
      <pc:sldChg chg="modSp new mod">
        <pc:chgData name="Marketa H" userId="bc6deee362163db0" providerId="LiveId" clId="{CC934160-91D0-47A4-9C2C-D317B9ADFA04}" dt="2023-09-30T07:32:46.743" v="1114" actId="5793"/>
        <pc:sldMkLst>
          <pc:docMk/>
          <pc:sldMk cId="1566194926" sldId="298"/>
        </pc:sldMkLst>
        <pc:spChg chg="mod">
          <ac:chgData name="Marketa H" userId="bc6deee362163db0" providerId="LiveId" clId="{CC934160-91D0-47A4-9C2C-D317B9ADFA04}" dt="2023-09-30T07:10:42.174" v="760"/>
          <ac:spMkLst>
            <pc:docMk/>
            <pc:sldMk cId="1566194926" sldId="298"/>
            <ac:spMk id="2" creationId="{B3BD73F1-DF31-9C68-048F-E3CB5F5CA4CB}"/>
          </ac:spMkLst>
        </pc:spChg>
        <pc:spChg chg="mod">
          <ac:chgData name="Marketa H" userId="bc6deee362163db0" providerId="LiveId" clId="{CC934160-91D0-47A4-9C2C-D317B9ADFA04}" dt="2023-09-30T07:32:46.743" v="1114" actId="5793"/>
          <ac:spMkLst>
            <pc:docMk/>
            <pc:sldMk cId="1566194926" sldId="298"/>
            <ac:spMk id="3" creationId="{505CB5FC-7AC8-A75C-B9DB-A587DFE2BEB8}"/>
          </ac:spMkLst>
        </pc:spChg>
      </pc:sldChg>
      <pc:sldChg chg="modSp new mod">
        <pc:chgData name="Marketa H" userId="bc6deee362163db0" providerId="LiveId" clId="{CC934160-91D0-47A4-9C2C-D317B9ADFA04}" dt="2023-09-30T07:33:38.156" v="1126" actId="5793"/>
        <pc:sldMkLst>
          <pc:docMk/>
          <pc:sldMk cId="88244633" sldId="299"/>
        </pc:sldMkLst>
        <pc:spChg chg="mod">
          <ac:chgData name="Marketa H" userId="bc6deee362163db0" providerId="LiveId" clId="{CC934160-91D0-47A4-9C2C-D317B9ADFA04}" dt="2023-09-30T07:10:47.485" v="762"/>
          <ac:spMkLst>
            <pc:docMk/>
            <pc:sldMk cId="88244633" sldId="299"/>
            <ac:spMk id="2" creationId="{56B75821-8C6A-6137-137D-2AA80D4704FA}"/>
          </ac:spMkLst>
        </pc:spChg>
        <pc:spChg chg="mod">
          <ac:chgData name="Marketa H" userId="bc6deee362163db0" providerId="LiveId" clId="{CC934160-91D0-47A4-9C2C-D317B9ADFA04}" dt="2023-09-30T07:33:38.156" v="1126" actId="5793"/>
          <ac:spMkLst>
            <pc:docMk/>
            <pc:sldMk cId="88244633" sldId="299"/>
            <ac:spMk id="3" creationId="{2BCDEA46-FD1E-E2F5-7BF0-E198A4CB092F}"/>
          </ac:spMkLst>
        </pc:spChg>
      </pc:sldChg>
      <pc:sldChg chg="modSp new mod">
        <pc:chgData name="Marketa H" userId="bc6deee362163db0" providerId="LiveId" clId="{CC934160-91D0-47A4-9C2C-D317B9ADFA04}" dt="2023-09-30T07:34:45.598" v="1160" actId="5793"/>
        <pc:sldMkLst>
          <pc:docMk/>
          <pc:sldMk cId="1269844510" sldId="300"/>
        </pc:sldMkLst>
        <pc:spChg chg="mod">
          <ac:chgData name="Marketa H" userId="bc6deee362163db0" providerId="LiveId" clId="{CC934160-91D0-47A4-9C2C-D317B9ADFA04}" dt="2023-09-30T07:10:52.474" v="764"/>
          <ac:spMkLst>
            <pc:docMk/>
            <pc:sldMk cId="1269844510" sldId="300"/>
            <ac:spMk id="2" creationId="{1911B13B-81AC-86CB-F660-0E34363988DC}"/>
          </ac:spMkLst>
        </pc:spChg>
        <pc:spChg chg="mod">
          <ac:chgData name="Marketa H" userId="bc6deee362163db0" providerId="LiveId" clId="{CC934160-91D0-47A4-9C2C-D317B9ADFA04}" dt="2023-09-30T07:34:45.598" v="1160" actId="5793"/>
          <ac:spMkLst>
            <pc:docMk/>
            <pc:sldMk cId="1269844510" sldId="300"/>
            <ac:spMk id="3" creationId="{A73CF6CD-BE30-19AC-F386-7617627BAE6A}"/>
          </ac:spMkLst>
        </pc:spChg>
      </pc:sldChg>
      <pc:sldChg chg="modSp new mod">
        <pc:chgData name="Marketa H" userId="bc6deee362163db0" providerId="LiveId" clId="{CC934160-91D0-47A4-9C2C-D317B9ADFA04}" dt="2023-09-30T07:36:27.801" v="1188" actId="5793"/>
        <pc:sldMkLst>
          <pc:docMk/>
          <pc:sldMk cId="752667030" sldId="301"/>
        </pc:sldMkLst>
        <pc:spChg chg="mod">
          <ac:chgData name="Marketa H" userId="bc6deee362163db0" providerId="LiveId" clId="{CC934160-91D0-47A4-9C2C-D317B9ADFA04}" dt="2023-09-30T07:10:59.777" v="766"/>
          <ac:spMkLst>
            <pc:docMk/>
            <pc:sldMk cId="752667030" sldId="301"/>
            <ac:spMk id="2" creationId="{7DBAE490-6B85-4423-6157-2D4D3D9F2E57}"/>
          </ac:spMkLst>
        </pc:spChg>
        <pc:spChg chg="mod">
          <ac:chgData name="Marketa H" userId="bc6deee362163db0" providerId="LiveId" clId="{CC934160-91D0-47A4-9C2C-D317B9ADFA04}" dt="2023-09-30T07:36:27.801" v="1188" actId="5793"/>
          <ac:spMkLst>
            <pc:docMk/>
            <pc:sldMk cId="752667030" sldId="301"/>
            <ac:spMk id="3" creationId="{1310B612-03E8-18B5-5003-1D86968F80F4}"/>
          </ac:spMkLst>
        </pc:spChg>
      </pc:sldChg>
      <pc:sldChg chg="modSp new mod">
        <pc:chgData name="Marketa H" userId="bc6deee362163db0" providerId="LiveId" clId="{CC934160-91D0-47A4-9C2C-D317B9ADFA04}" dt="2023-09-30T07:39:05.861" v="1223" actId="5793"/>
        <pc:sldMkLst>
          <pc:docMk/>
          <pc:sldMk cId="2333661744" sldId="302"/>
        </pc:sldMkLst>
        <pc:spChg chg="mod">
          <ac:chgData name="Marketa H" userId="bc6deee362163db0" providerId="LiveId" clId="{CC934160-91D0-47A4-9C2C-D317B9ADFA04}" dt="2023-09-30T07:11:05.392" v="768"/>
          <ac:spMkLst>
            <pc:docMk/>
            <pc:sldMk cId="2333661744" sldId="302"/>
            <ac:spMk id="2" creationId="{D7252864-82AA-D5ED-B609-95AD1DFBD2EE}"/>
          </ac:spMkLst>
        </pc:spChg>
        <pc:spChg chg="mod">
          <ac:chgData name="Marketa H" userId="bc6deee362163db0" providerId="LiveId" clId="{CC934160-91D0-47A4-9C2C-D317B9ADFA04}" dt="2023-09-30T07:39:05.861" v="1223" actId="5793"/>
          <ac:spMkLst>
            <pc:docMk/>
            <pc:sldMk cId="2333661744" sldId="302"/>
            <ac:spMk id="3" creationId="{42C0AA20-0706-CEE8-0B5F-F9D66B54B481}"/>
          </ac:spMkLst>
        </pc:spChg>
      </pc:sldChg>
      <pc:sldChg chg="modSp new mod">
        <pc:chgData name="Marketa H" userId="bc6deee362163db0" providerId="LiveId" clId="{CC934160-91D0-47A4-9C2C-D317B9ADFA04}" dt="2023-09-30T07:40:06.475" v="1238" actId="5793"/>
        <pc:sldMkLst>
          <pc:docMk/>
          <pc:sldMk cId="3974423625" sldId="303"/>
        </pc:sldMkLst>
        <pc:spChg chg="mod">
          <ac:chgData name="Marketa H" userId="bc6deee362163db0" providerId="LiveId" clId="{CC934160-91D0-47A4-9C2C-D317B9ADFA04}" dt="2023-09-30T07:11:10.674" v="770"/>
          <ac:spMkLst>
            <pc:docMk/>
            <pc:sldMk cId="3974423625" sldId="303"/>
            <ac:spMk id="2" creationId="{89AB320A-B7B8-668D-1E03-8741324BEBA3}"/>
          </ac:spMkLst>
        </pc:spChg>
        <pc:spChg chg="mod">
          <ac:chgData name="Marketa H" userId="bc6deee362163db0" providerId="LiveId" clId="{CC934160-91D0-47A4-9C2C-D317B9ADFA04}" dt="2023-09-30T07:40:06.475" v="1238" actId="5793"/>
          <ac:spMkLst>
            <pc:docMk/>
            <pc:sldMk cId="3974423625" sldId="303"/>
            <ac:spMk id="3" creationId="{D6A7072E-54F7-E73E-9EEF-03AD5E726219}"/>
          </ac:spMkLst>
        </pc:spChg>
      </pc:sldChg>
      <pc:sldChg chg="modSp new mod">
        <pc:chgData name="Marketa H" userId="bc6deee362163db0" providerId="LiveId" clId="{CC934160-91D0-47A4-9C2C-D317B9ADFA04}" dt="2023-09-30T07:42:58.863" v="1294" actId="5793"/>
        <pc:sldMkLst>
          <pc:docMk/>
          <pc:sldMk cId="3368647336" sldId="304"/>
        </pc:sldMkLst>
        <pc:spChg chg="mod">
          <ac:chgData name="Marketa H" userId="bc6deee362163db0" providerId="LiveId" clId="{CC934160-91D0-47A4-9C2C-D317B9ADFA04}" dt="2023-09-30T07:11:17.438" v="772"/>
          <ac:spMkLst>
            <pc:docMk/>
            <pc:sldMk cId="3368647336" sldId="304"/>
            <ac:spMk id="2" creationId="{7609FAA7-A26C-5BB5-39A2-53E11478DBF3}"/>
          </ac:spMkLst>
        </pc:spChg>
        <pc:spChg chg="mod">
          <ac:chgData name="Marketa H" userId="bc6deee362163db0" providerId="LiveId" clId="{CC934160-91D0-47A4-9C2C-D317B9ADFA04}" dt="2023-09-30T07:42:58.863" v="1294" actId="5793"/>
          <ac:spMkLst>
            <pc:docMk/>
            <pc:sldMk cId="3368647336" sldId="304"/>
            <ac:spMk id="3" creationId="{BF7C8450-C7AA-5D6F-A445-9FE338C1BB2B}"/>
          </ac:spMkLst>
        </pc:spChg>
      </pc:sldChg>
      <pc:sldChg chg="modSp new mod">
        <pc:chgData name="Marketa H" userId="bc6deee362163db0" providerId="LiveId" clId="{CC934160-91D0-47A4-9C2C-D317B9ADFA04}" dt="2023-09-30T07:44:08.540" v="1310" actId="5793"/>
        <pc:sldMkLst>
          <pc:docMk/>
          <pc:sldMk cId="2342374546" sldId="305"/>
        </pc:sldMkLst>
        <pc:spChg chg="mod">
          <ac:chgData name="Marketa H" userId="bc6deee362163db0" providerId="LiveId" clId="{CC934160-91D0-47A4-9C2C-D317B9ADFA04}" dt="2023-09-30T07:11:23.074" v="774"/>
          <ac:spMkLst>
            <pc:docMk/>
            <pc:sldMk cId="2342374546" sldId="305"/>
            <ac:spMk id="2" creationId="{B3365A97-6BAA-3197-90C6-869E3DCBB59D}"/>
          </ac:spMkLst>
        </pc:spChg>
        <pc:spChg chg="mod">
          <ac:chgData name="Marketa H" userId="bc6deee362163db0" providerId="LiveId" clId="{CC934160-91D0-47A4-9C2C-D317B9ADFA04}" dt="2023-09-30T07:44:08.540" v="1310" actId="5793"/>
          <ac:spMkLst>
            <pc:docMk/>
            <pc:sldMk cId="2342374546" sldId="305"/>
            <ac:spMk id="3" creationId="{4F8AC6CD-26A9-4AB3-1CEF-C619DFC0070D}"/>
          </ac:spMkLst>
        </pc:spChg>
      </pc:sldChg>
      <pc:sldChg chg="modSp new mod">
        <pc:chgData name="Marketa H" userId="bc6deee362163db0" providerId="LiveId" clId="{CC934160-91D0-47A4-9C2C-D317B9ADFA04}" dt="2023-09-30T07:48:34.309" v="1406" actId="113"/>
        <pc:sldMkLst>
          <pc:docMk/>
          <pc:sldMk cId="3310246642" sldId="306"/>
        </pc:sldMkLst>
        <pc:spChg chg="mod">
          <ac:chgData name="Marketa H" userId="bc6deee362163db0" providerId="LiveId" clId="{CC934160-91D0-47A4-9C2C-D317B9ADFA04}" dt="2023-09-30T07:11:28.692" v="776"/>
          <ac:spMkLst>
            <pc:docMk/>
            <pc:sldMk cId="3310246642" sldId="306"/>
            <ac:spMk id="2" creationId="{377F2965-0DA4-1207-A375-2E605FA6011B}"/>
          </ac:spMkLst>
        </pc:spChg>
        <pc:spChg chg="mod">
          <ac:chgData name="Marketa H" userId="bc6deee362163db0" providerId="LiveId" clId="{CC934160-91D0-47A4-9C2C-D317B9ADFA04}" dt="2023-09-30T07:48:34.309" v="1406" actId="113"/>
          <ac:spMkLst>
            <pc:docMk/>
            <pc:sldMk cId="3310246642" sldId="306"/>
            <ac:spMk id="3" creationId="{DF293283-D403-3D16-39FE-187555192BFC}"/>
          </ac:spMkLst>
        </pc:spChg>
      </pc:sldChg>
      <pc:sldChg chg="modSp new mod">
        <pc:chgData name="Marketa H" userId="bc6deee362163db0" providerId="LiveId" clId="{CC934160-91D0-47A4-9C2C-D317B9ADFA04}" dt="2023-09-30T07:50:48.618" v="1431" actId="6549"/>
        <pc:sldMkLst>
          <pc:docMk/>
          <pc:sldMk cId="2343272591" sldId="307"/>
        </pc:sldMkLst>
        <pc:spChg chg="mod">
          <ac:chgData name="Marketa H" userId="bc6deee362163db0" providerId="LiveId" clId="{CC934160-91D0-47A4-9C2C-D317B9ADFA04}" dt="2023-09-30T07:11:33.882" v="778"/>
          <ac:spMkLst>
            <pc:docMk/>
            <pc:sldMk cId="2343272591" sldId="307"/>
            <ac:spMk id="2" creationId="{64E1F800-8AA2-AC2B-C4CD-E1AEE65048BC}"/>
          </ac:spMkLst>
        </pc:spChg>
        <pc:spChg chg="mod">
          <ac:chgData name="Marketa H" userId="bc6deee362163db0" providerId="LiveId" clId="{CC934160-91D0-47A4-9C2C-D317B9ADFA04}" dt="2023-09-30T07:50:48.618" v="1431" actId="6549"/>
          <ac:spMkLst>
            <pc:docMk/>
            <pc:sldMk cId="2343272591" sldId="307"/>
            <ac:spMk id="3" creationId="{E6B2956C-9BBD-FC7B-E3FA-38D8514E6D91}"/>
          </ac:spMkLst>
        </pc:spChg>
      </pc:sldChg>
      <pc:sldChg chg="modSp new del mod">
        <pc:chgData name="Marketa H" userId="bc6deee362163db0" providerId="LiveId" clId="{CC934160-91D0-47A4-9C2C-D317B9ADFA04}" dt="2023-09-30T07:50:08.554" v="1421" actId="2696"/>
        <pc:sldMkLst>
          <pc:docMk/>
          <pc:sldMk cId="138763739" sldId="308"/>
        </pc:sldMkLst>
        <pc:spChg chg="mod">
          <ac:chgData name="Marketa H" userId="bc6deee362163db0" providerId="LiveId" clId="{CC934160-91D0-47A4-9C2C-D317B9ADFA04}" dt="2023-09-30T07:11:38.682" v="780"/>
          <ac:spMkLst>
            <pc:docMk/>
            <pc:sldMk cId="138763739" sldId="308"/>
            <ac:spMk id="2" creationId="{EEB9D215-3E3E-C98F-8BFF-23168AE7AF06}"/>
          </ac:spMkLst>
        </pc:spChg>
      </pc:sldChg>
      <pc:sldChg chg="modSp new del mod">
        <pc:chgData name="Marketa H" userId="bc6deee362163db0" providerId="LiveId" clId="{CC934160-91D0-47A4-9C2C-D317B9ADFA04}" dt="2023-09-30T07:50:11.354" v="1422" actId="2696"/>
        <pc:sldMkLst>
          <pc:docMk/>
          <pc:sldMk cId="4003972021" sldId="309"/>
        </pc:sldMkLst>
        <pc:spChg chg="mod">
          <ac:chgData name="Marketa H" userId="bc6deee362163db0" providerId="LiveId" clId="{CC934160-91D0-47A4-9C2C-D317B9ADFA04}" dt="2023-09-30T07:11:43.462" v="782"/>
          <ac:spMkLst>
            <pc:docMk/>
            <pc:sldMk cId="4003972021" sldId="309"/>
            <ac:spMk id="2" creationId="{2E077804-B2EC-671D-DD71-5F12914B21D2}"/>
          </ac:spMkLst>
        </pc:spChg>
      </pc:sldChg>
      <pc:sldChg chg="modSp new del mod">
        <pc:chgData name="Marketa H" userId="bc6deee362163db0" providerId="LiveId" clId="{CC934160-91D0-47A4-9C2C-D317B9ADFA04}" dt="2023-09-30T07:50:14.304" v="1423" actId="2696"/>
        <pc:sldMkLst>
          <pc:docMk/>
          <pc:sldMk cId="1727439815" sldId="310"/>
        </pc:sldMkLst>
        <pc:spChg chg="mod">
          <ac:chgData name="Marketa H" userId="bc6deee362163db0" providerId="LiveId" clId="{CC934160-91D0-47A4-9C2C-D317B9ADFA04}" dt="2023-09-30T07:11:48.600" v="784"/>
          <ac:spMkLst>
            <pc:docMk/>
            <pc:sldMk cId="1727439815" sldId="310"/>
            <ac:spMk id="2" creationId="{B846C48B-BB28-02E8-E8CE-066900CD81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5965E-7BCE-E52F-C190-B4550C84E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424EA4-013F-9C6F-88F9-7F05770DF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17913-B1A5-087E-46BD-E57DBAEC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A5EEB-7404-EC9F-6718-6F994FF1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FEADF3-D9A2-91D5-8EB8-DA3287FF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84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D2557-E9F3-4894-847B-7774BEA1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54768D-28FA-20FE-4FD3-A76A60CD5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D239D-82FF-66A8-FFE7-77488C15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84069-7419-869F-CBF7-21296DA2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D5899C-6B31-68A5-AFEC-4B2FCC01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28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78789B2-A993-3075-34E2-A7015FE16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96A86E-7E31-6F52-A184-6201E2918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9FA2B1-9DD6-BC0C-5F7A-873BB1893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69394F-9AB8-B749-CB3A-180380C1C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8BD548-D365-0B79-EC38-61341E9E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0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D441A-8DDC-5BB9-86EB-8614A176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BACFE-8759-FE60-7968-66F2252A4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9687FE-101A-F7B3-D459-0E404519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5260D-5DB7-D8BD-2BED-AFA3E826B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93177-601F-ED6B-EF17-5E2F31B5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7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5FC5F-8406-247C-A42E-86935715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10C8FD-65E2-48AA-1507-BC6C30A9E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C0E7F7-07B6-642D-4B64-9B67E9BE3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D7AE5-90E3-7534-47B7-5F6E74FA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0C2907-3EB9-6485-AC87-94AD2B6E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67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44559-E5FC-9EAE-548F-07CF1A12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062D04-5569-5B4A-4789-1B350363D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B3EEAC-AB53-F332-D354-C068DA238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B15AA8-2E38-0333-ECE4-1EB2DCE13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C60BF7-D023-FCF7-E94F-C5862061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8C821F-8F20-49C6-D18F-2A252B35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5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6F94B-F806-C873-3FE2-A2181F8C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31F741-F00A-C616-DB34-72D82F460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EC6BFE-8297-61B1-D4AD-92D87B2E3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0FA9AE-D568-EE55-D84E-42B8BF52F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841F92-454E-BF42-FAC7-0173F5B56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53D0328-3D44-37E4-CEC6-AF30FF74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39D4D9-5C11-374F-8D56-174ADF98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BEA342-2F94-A6D9-5EA8-A5696A630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3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696B7-1ACF-CE78-3CBE-060FEC2E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CB014D-0874-76F5-A721-D8F52ABE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25BA60-AD6D-C636-3887-6B16E23C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FEBEB5-92B2-0B46-2923-DAED44268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9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A4B541-3BB3-F51C-E77D-08FBBFC6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F7785C-640E-B54E-5087-EC3DD5D4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9E4F44-D288-1469-7523-FC19B863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09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18EB7-BDE0-DBE8-6FF5-62D7AC6C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A89CC3-619D-D29D-052D-507F58F22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B4570F-EBE5-AB4B-5C55-2330DF11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512D8A-0BCC-5F25-A996-DF3E3A3D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3955B9-9CBE-610E-BA33-B9327835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024EE7-A926-8B14-BB6F-0367976C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02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5025B-D9D3-1B90-CBFA-1BF90A71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75C2A9-4A90-5A7B-27E4-34E867F80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C0ED84-AD25-A9FA-AEA0-F5B661683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192DF7-03AE-A179-D86A-554E38BA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3C63EC-DF88-EBE8-DF54-782AE0702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172A7E-67BE-6C1A-40D2-07EDC0C3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7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B8475E-1255-C110-D434-6B33FD11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5AEFDB-06B2-926B-C67F-23A1212EE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CBF02A-0FAB-CAC8-E425-898BE91F7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6DB8-AB3A-4A8A-AF49-110C7DCCEB1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978173-C1F0-DACB-AF44-E505176D4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B38E83-3F68-D1B5-34BF-7B2396695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364E-9A18-4194-8896-63AB26B94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8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EF1B5-89EC-1B35-7BE4-0E7F1E613F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33. Podzimní knižní veletrh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ABC97B-31DE-18FB-C16D-CD6DC4541B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Doprovodný program</a:t>
            </a:r>
          </a:p>
        </p:txBody>
      </p:sp>
    </p:spTree>
    <p:extLst>
      <p:ext uri="{BB962C8B-B14F-4D97-AF65-F5344CB8AC3E}">
        <p14:creationId xmlns:p14="http://schemas.microsoft.com/office/powerpoint/2010/main" val="187560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B6DAB-2F61-FD44-22D0-C93CF6B5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120B4-873F-721B-AD7E-872B7F1C9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Honza Vojtíšek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Jak se píše v tandemu. 			Přednáška o psaní povídek s jinými 				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autory a románu s </a:t>
            </a: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Ivanem Kučerou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914400" lvl="2" indent="0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Golden Dog v salonku 2.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13:30 	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Sigi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Bigstain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Švejk se stává milionářem. 			Závěr trilogie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Uberšvejk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aneb Osudy 				dobrého vozíčkáře Švejka. Sál knihovny.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628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80BDD-B942-7857-A265-39689F3B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153B2-8E0E-74AE-BA40-DBD3DE12C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Kamila Hladká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Lidi od kolotoče. 				V salonku 1.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Heřman Losos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Neuvěřitelná 					dobrodružství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Prsteníka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ze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Stromečkova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		Zrození družiny.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Losí hnízdo v salonku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2253C-2E8F-2A2B-5332-807BA7D6B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9623B-FA7A-C0F0-4B03-7BE837D32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Alena Müllerová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Divoké básničky. 			Představení veselých veršů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na Schodech Krajské knihovny Vysočiny.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Josef Mlejnek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Nechráněný přejezd. 			Literární kavárna Petrkov na balkoně.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60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6EB42-7724-7C63-D871-481B5293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8605D-1AA5-793E-BA9A-145F23150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Markéta Hejkalová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Století na vlnách, 			Dům pod náměstím aj.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Autogramiáda na stánku nakladatelství Host.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Vojtěch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Kessler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Recyklujme vzpomínky! 			Beseda o Databázi dějin všedního dne. 			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Historický ústav AV ČR v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365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34747-9C21-F38C-F4C3-15BC7A4B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6E6CF-9EB1-11F0-69F7-B9DD22709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14:30 	Prof.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Čornej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Spory o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Jana Žižku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V sále Krajské knihovny Vysočiny.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14:30 	Hodina otevřených dveří – Tiskárny 			Havlíčkův Brod, a.s.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182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65511-2D71-9729-5021-90C088D6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BFF4C-0B38-79B5-7422-A3A891BF6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Slíva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Daniel Pagáč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		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Malostranské humoresky Karla Pecky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V salonku 2. 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14:50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Josef Tuháček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Glador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/ román v žánru 			gotické fantasy.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Autogramiáda na stánku Losí hnízdo.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160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A8A12-9E45-245D-464F-0D30CEBC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6EA9D-FFD5-D7B7-03C4-E2FD6F55C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Pavel Čech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Dobrodružství Rychlé Veverky.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Křest knihy na Schodech knihovny.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Kristína Hlaváčková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Dračí oči. 				Autogramiáda audioknihy na stánku 			Supraphon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Entertainment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947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D61AC-D5FC-D6BF-9D60-24867C3D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E9F4C-FC94-130D-5A9D-732421B8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15:00 	Křest knihy Třebíč a okolí z nebe 				v literární kavárně Petrkov na balkoně.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Sabine Dittrich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Goldbachtal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Zlatý 			potok, příběh. Knihu představuje autorka 		a překladatelka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Ivana Vaňková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		V salonku 1.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514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9AFF0-5680-B00A-FD51-036CCE2E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59681-9D5C-9B9B-5465-0B578C96C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Arnošt Vašíček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Lovec záhad. V sále 			Krajské knihovny Vysočiny.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15:30 	Italský chodec po Čechách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Filadelfo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		Giuliano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Nostalgie po létě.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 salonku 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122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5AE1B-F0DF-139E-B892-1D128E4D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76EBC-3B7F-A88E-0CE5-7437F882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Bohumil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Pečinka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Petros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Michopulos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Autogramiáda na stánku THB.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Štěpán Kučera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Jablonec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Gablonz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			Alžírské arabesky. V salonku 1.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97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E14B8-CB5F-9868-209B-6CFD31CD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Pátek 6. října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AC0CA-40B2-F975-46BF-B51FB8DD9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9:00 	Hodina otevřených dveří – Tiskárny 			Havlíčkův Brod, a.s.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b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10:00 	Zahájení veletrhu na Schodech Krajské 			knihovny Vysočiny. 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fontAlgn="base"/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10:15 	Nakladatelství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Šandera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Salonek 2.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313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EFE79-1386-1E46-B67B-E1EBAA465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D29695-E28D-6833-AFAF-1A4E49834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František Kalenda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Světci, nebo kacíři? 		Skutečný příběh historického 					románu Zpověď posledního mnicha. 			Schody knihovny.</a:t>
            </a:r>
          </a:p>
          <a:p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16:00 	</a:t>
            </a:r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Slíva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Písně kosmické. 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Autogramiáda ilustrátora na stánku 				Vydavatelství Jiří Říha.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109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7ACCB-3195-F2E8-1C76-3996FE783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3BA6E-5F07-6700-7401-D0F1BA42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Lenka Kapsová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Padesátka. Čím žijí 			ženy v období přechodu. V salonku 2.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Michal Konečný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Apollo a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Marsyas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	Příběh umění na Moravě.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Ve velkém sále Krajské knihovny 				Vysočiny.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864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3413B-1A2A-DEB7-9F6B-3F6F0C67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EF95A-B9AB-F11D-CEFE-26C6638E0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Bohumil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Pečinka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Petros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Michopulos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		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Kecy &amp; politika.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Schody knihovny.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16:45 	</a:t>
            </a:r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Zuzana Marie </a:t>
            </a:r>
            <a:r>
              <a:rPr lang="cs-CZ" sz="4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Kostićová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Mayové mezi 		vědou, spiritualitou a esoterismem. 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 salonku 1. Následuje autogramiáda na 		stánku Karolinum.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52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FD63E-28B8-AD53-C029-FAC2C280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BDB40-DCC3-26F1-036F-0F64A819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Lenka Kapsová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Padesátka. 					Autogramiáda na stánku Host.</a:t>
            </a:r>
          </a:p>
          <a:p>
            <a:pPr marL="0" indent="0">
              <a:buNone/>
            </a:pPr>
            <a:endParaRPr lang="cs-CZ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Magda Křepelková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Tři pohledy na 			lásku a Stvořena pro lásku. Salonek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913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4BCD1-2DB7-0DB9-4429-68B1E1CC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125C4-FD22-B4D8-B730-5AB7143C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17:00 	Křest knihy Jihlava a okolí z nebe 				v literární kavárně Petrkov na balkoně.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Hladík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Poutník chodí pěšky. 				Představení nové knihy v salonku 1. Ve 			prospěch Domova Pomněnka v Novém 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Měste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Moravě.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307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59A11-398C-8E61-7F66-6AFCF0A6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7AB6B6-04CC-9A04-89C8-E4E184473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Alena Mornštajnová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Les v domě, 	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Listopád</a:t>
            </a: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aj.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Autogramiáda na stánku Host. 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Bartoš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Ondřejovská kronika. 				V salonku 2.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18:00 	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Littera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Astronomica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1828800" lvl="4" indent="0">
              <a:buNone/>
            </a:pP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Antonínu Bečvářovi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1828800" lvl="4" indent="0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memoriam. V salonku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51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806AD-3F40-D678-9066-6AC248233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3D18C-F1AE-1712-C83C-D69401967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20:00 	Večer nejkrásnějších knih. Schody 				knihovny. Pro vystavovatele.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21:00 	Rock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Book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Pražský výběr v klubu 			OKO na Smetanově náměstí 30.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94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118C5-1478-99A2-C863-C3CDBA780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40BBF-ECDA-5E4E-3C07-B251B85CC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9:00 	Okrašlovací spolek Budoucnost 				v salonku 1.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Dagmar Toufarová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Vídeňské svobodné 		listy se představují.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Nabídka spolupráce pro nakladatele. 			V salonku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165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A8BF0-85EB-8EB6-8268-A44557EAB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8428DC-41ED-B7D3-5AE1-C021E93A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Aleš Palán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Náčelník – kniha rozhovorů 			s 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Miloslavem Nevrlým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Ve velkém sále Krajské 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Klukan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Húlava nad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buzerplacem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	Uvádí básník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Radek Štěpánek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Na Schodech Krajské knihovny Vysočiny.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99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F699C-7488-7DA8-B3BB-0A785E32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D927D-66E3-BA50-E6DF-A247BA67B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9:45 	Chvilka poezie nikoho nezabije. Sborník 		7 x 7 poetických zastavení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 nakladatelství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Tofana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Salonek 1.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10:00 	Česká detektivka z Arga.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Sagitarius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	na Schodech knihovny.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07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691D4-CDDE-52E9-E226-FABB4A35B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A780E7-03EE-5ECA-282D-625AB2DF9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Lucie Hlavinková: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Mnohovesmír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plný 		příběhů.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sále Krajské knihovny 				Vysočiny.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10:45 	Japonské manga komiksy pro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teen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			čtenáře. Přednáška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Jakuba "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Lowecaka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		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Lowáka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CREW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 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475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6BCEE-0D2C-D256-5276-70E0761A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3FB44-3197-15FE-DA81-ABDAA3C20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10:00 	Kartuziánské nakladatelství v salonku 2.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Lidmila Kábrtová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Čekání na spoušť aj. 		Autogramiáda na stánku Host.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Alena Müllerová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Divoké básničky. 			Autogramiáda u stánku ČR Vysočina.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481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D1A70-C296-825A-C8F8-1A5FF02C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777A3-4E0B-380C-A7EE-36BA82B40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Petra Dvořáková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Pláňata.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Křest nového románu z Hosta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 sále Krajské knihovny Vysočiny.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10:30 	Křest knihy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Evy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Gmentové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Oslík a 			Maruška. V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190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6294A-02EA-793F-52AC-0FB6B424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B3A9A-02AC-7839-40E5-B777E6234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Kratochvil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Klošár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aneb Co si 	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mamlasové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povídali. Křest nového 				románu s fotografiemi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Pavly 					Kocourkové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stánku THB.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Eduard Krainer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Čtení z knih 	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Operativec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I. a II. v salonku 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38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8BC0C-A9EF-39A4-1ECB-505C44AF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9737E-F9B3-3CC5-2F48-62194CC4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Lucie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Brejšová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Město nad městem.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Čtení a autogramiáda na Schodech knihovny.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Ivan Kraus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Sebrané veteše. Křest knihy 			povídek na stánku THB.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Aleš Palán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Náčelník. Autogramiáda na 			stánku Kazda.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0449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B72A3-56FD-F861-03DB-86B1A5543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0EAE9-14C7-84AA-3897-6FEE7F960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Dana Krejčová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Tomáš 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Kučerovský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			Bůh nedbá. 	Autogramiáda fantasy 			série u stánku ČR Vysočina.</a:t>
            </a:r>
          </a:p>
          <a:p>
            <a:pPr marL="0" indent="0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Autogramiáda u stánku Šulc-Švarc. </a:t>
            </a:r>
          </a:p>
          <a:p>
            <a:pPr marL="1828800" lvl="4" indent="0">
              <a:buNone/>
            </a:pP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Žáček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Převtělení</a:t>
            </a:r>
          </a:p>
          <a:p>
            <a:pPr marL="0" indent="0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Magda Váňová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Učitelka angličtiny.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13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EC383-DA30-B72B-5322-BE2BF944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3D2DE-FB08-BB8E-BFF3-C214C83E9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Martin Patřičný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Tajemství dřeva. 				Literární kavárna Petrkov na balkoně.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11:15 	Povídka – malý žánr s velkým příběhem. 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Lidmila Kábrtová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Bobek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			V salonku 1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334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ACA01-496C-5CA2-5CB4-3C188FD5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4FAB58-BD4E-9539-843C-310DEE863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11:30 	Umění meditovat aneb Jak nalézt vnitřní 		klid v dnešním světě.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V sále Krajské 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11:30 	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Michi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Miky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Sex, chlast a bláznivá láska 		na Pobřeží hříchu. V salonku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80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2F022-D866-A1AE-48B3-D1D3990E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0F214-CD98-24F2-28BF-75DCC2F39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Petra Dvořáková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Pláňata, Zahrada aj.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Autogramiáda na stánku nakladatelství 			Host.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Petra Hůlová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Nejvyšší karta. Autorské 		čtení na Schodech knihovny.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3579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83C46-E33D-A91A-F3DF-34556DB1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4996C-4BA4-D7D5-5EC2-66EC12447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Pauline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Butcher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Freak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out! Můj život s 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Frankem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Zappou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salonku 1.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Michaela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Vaščíková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Autorské čtení 			v salonku 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89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AC446-8A41-2C9F-5D02-DC19E61F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5E409-1BDD-4841-CBE3-5AE2AA5B9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Alena Mornštajnová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Les v domě.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Čtení a beseda ve velkém sále Krajské 			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12:45 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Permababka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Beseda s 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Evou 					Hauserovou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50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E9C62-2B5C-F7DD-1A8A-7299D7BB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EB316-C72B-9E95-81F3-3E48280BC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Setkání knihovníků a nakladatelů. </a:t>
            </a: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Host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Mystery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Film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Lingea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Hejkal,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Pampeliškov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 Press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Cesta domů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Madal Bal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salonku 2.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Miloš Vystrčil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Knihy, které mě ovlivnily 			v životě a v politice. Beseda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na Schodech Krajské knihovny Vysočiny.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1053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41BD3-C5A1-CACD-6412-1822A5BB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B3156-9A4C-CDD6-76CF-8D8B1DDB7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Veronika Jonášová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Ada.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Autorské čtení na Schodech Krajské 			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František Kalenda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Zpověď posledního 		mnicha.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Autogramiáda u stánku ČR Vysočina.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012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5CA15-CF57-3A8F-DBB9-546842D7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B0CFD-3657-B49E-6566-3FDBA9193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Dora Čechova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Autorské čtení v salonku 2.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Martínek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se „loví“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biogramy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cs-CZ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O projektu Biografického slovníku 				českých zemí. V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351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90D29-E4E2-B619-A997-DAAB41560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3B38B1-DEF6-20ED-72A0-AACB6B66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13:30 	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Vyhlášení vítěze literární soutěže Talent 		roku –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Josef Farkaš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 knihu povídek 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Omrvinky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 sále knihovny.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Pithart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 Vít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Milan Pilař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			Knihovna Petra Pitharta. Salonek 2.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401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D73F1-DF31-9C68-048F-E3CB5F5C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CB5FC-7AC8-A75C-B9DB-A587DFE2B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Simona Bohatá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Zbabělí hrdinové.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Čtení a beseda na Schodech Krajské 			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Danka Šárková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Alenka, Krakonoš a 			zvířátka a Černá, bílá a zrzavá kočička. 			Křest knih na stánku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Anahita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1949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75821-8C6A-6137-137D-2AA80D47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CDEA46-FD1E-E2F5-7BF0-E198A4CB0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Michaela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Vaščíková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Autogramiáda u 			stánku ČR Vysočina.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14:00 	Velká autogramiáda u stánku Šulc-Švarc. 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Žáček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Převtělení.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Magda Váňová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	Učitelka angličtiny. 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Lucie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Brejšová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Město nad městem.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446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1B13B-81AC-86CB-F660-0E343639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CF6CD-BE30-19AC-F386-7617627BA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Zdeněk Jančařík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Český Bůh. 				Představení knihy z Vyšehradu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 salonku 1.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14:30 	Tradiční setkání s 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Michalem 					Vieweghem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sále Krajské knihovny 			Vysočiny.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445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AE490-6B85-4423-6157-2D4D3D9F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0B612-03E8-18B5-5003-1D86968F8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Klára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Lowensteinová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Workshop pro 			děti 	s Mírovými pohádkami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Maria 				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Lodiho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	V salonku 2.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Michael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Shaheen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vítěz loňské ceny 			Talent roku. Salonek 1. 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667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52864-82AA-D5ED-B609-95AD1DFBD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0AA20-0706-CEE8-0B5F-F9D66B54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Jana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Poncarová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Barbora Šťastná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1828800" lvl="4" indent="0">
              <a:buNone/>
            </a:pP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 války i po ní: Pohnuté osudy v románech.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Schodech knihovny.</a:t>
            </a:r>
          </a:p>
          <a:p>
            <a:pPr marL="1828800" lvl="4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Luboš Balák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Poslední heterosexuální 			komedie. Autogramiáda u stánku ČR 			Vysočina. 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6617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B320A-B7B8-668D-1E03-8741324BE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A7072E-54F7-E73E-9EEF-03AD5E72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Miroslav Urban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Společně se včelami.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Beseda v literární kavárně Petrkov na 				balkoně.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Simona Bohatá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Zbabělí hrdinové, Klikař 			Beny aj.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Autogramiáda na stánku nakladatelství Host.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236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9FAA7-A26C-5BB5-39A2-53E11478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7C8450-C7AA-5D6F-A445-9FE338C1B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Karel Hvížďala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 Přibáň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Hledání 		smyslu. Posledního svazek trilogie 				navazující na knihy Hledání dějin a 			Hledání odpovědnosti. V salonku 2.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Petra Pospěchová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Atlas chutí Čech, 			Moravy a Slezska. V sále knihovny.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64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F5B58C-21F4-952D-40AF-E88E94CC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149E5-56F2-2C9E-5A37-FC636134B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	Křest knihy Velké Meziříčí a okolí z nebe 		u stánku nakladatelství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CBS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11:30 	Americká exulantka a dvojjazyčná 				básnířka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Bronislava Volková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1828800" lvl="4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1613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65A97-6BAA-3197-90C6-869E3DCBB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AC6CD-26A9-4AB3-1CEF-C619DFC00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15:45 	Nakladatelství Canc v salonku 1.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Alena Mornštajnová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Les v domě, 			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Listopád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aj. Autogramiáda na stánku 			nakladatelství Host.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374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F2965-0DA4-1207-A375-2E605FA6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93283-D403-3D16-39FE-18755519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16:00 	</a:t>
            </a:r>
            <a:r>
              <a:rPr lang="cs-CZ" sz="4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Losování vstupenek 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předávání cen. Na 		jevišti Kulturního domu Ostrov. </a:t>
            </a:r>
          </a:p>
          <a:p>
            <a:pPr marL="0" indent="0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Kolekce knih v hodnotě 5 000 Kč od 			knihkupectví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Kanzelsberger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tři 				historické detektivky Andrease 				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Pittlera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/Hejkal, zájezd od CK M TOUR, 		francouzská vína od Pozdního sběru, 			knihy ze Smart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Pressu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další ceny.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46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1F800-8AA2-AC2B-C4CD-E1AEE650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Sobota 7.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2956C-9BBD-FC7B-E3FA-38D8514E6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17:00 	</a:t>
            </a:r>
          </a:p>
          <a:p>
            <a:pPr marL="0" indent="0">
              <a:buNone/>
            </a:pPr>
            <a: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33. Podzimní knižní veletrh končí. </a:t>
            </a:r>
          </a:p>
          <a:p>
            <a:pPr marL="0" indent="0">
              <a:buNone/>
            </a:pPr>
            <a:r>
              <a:rPr lang="cs-CZ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 shledanou </a:t>
            </a:r>
          </a:p>
          <a:p>
            <a:pPr marL="0" indent="0">
              <a:buNone/>
            </a:pPr>
            <a:r>
              <a:rPr lang="cs-CZ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 34. Podzimním knižním veletrhu </a:t>
            </a:r>
          </a:p>
          <a:p>
            <a:pPr marL="0" indent="0">
              <a:buNone/>
            </a:pPr>
            <a:r>
              <a:rPr lang="cs-CZ" sz="44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</a:t>
            </a:r>
            <a:r>
              <a:rPr lang="cs-CZ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a 12. října 2024.</a:t>
            </a:r>
            <a:endParaRPr lang="cs-CZ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27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12538-E415-D6EC-9958-DED3CE5C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D2B9C-DA48-7FCE-7512-21E500151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11:45 	Prezentace profesní organizace – Svazu 			českých knihkupců a nakladatelů. 				V sále Krajské knihovny Vysočiny.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11:45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Miloš Doležal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Obec. S ilustracemi 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Jiřího Bašty,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grafické úpravě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Luboše 		Drtiny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 salonku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70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24A4B-9924-E7B9-F291-C76D706E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B9BE3-78D8-27AA-CD79-B808C01D8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12:00 	Dr.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Hans Heiss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Pozdravy z Brixenu od 			majitele domu, kde žil ve vyhnanství 	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Karel Havlíček Borovský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tlumočí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Jana 			Fischerová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Schody knihovny.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12:15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Lucie Tučková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Sto let od setkání 		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Bohuslava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Reynka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se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Suzanne Renaudovou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V salonku 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32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E91DE-01DA-22DC-AA02-C4BA2EBA9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99063F-E418-A3BB-99D1-85BD28A7F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12:30 	Cena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Jiřího Ortena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Laureátka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Alžběta 		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Stančáková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nominantka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2023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Anna 			Sedlmajerová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V salonku 2.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12:30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Knižní magie Harryho Pottera. 				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Šéfredaktor nakladatelství Albatros 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 Eliáš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Vsále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knihovny.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53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3ADBE-9F33-06D6-3E21-E8AC7A35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Pátek 6. října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318AD5-B1D6-E5F5-AA84-44B65B606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Ivo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Harák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Kočkomár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Pořádá 				nakladatelství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Togga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salonku 1.</a:t>
            </a:r>
          </a:p>
          <a:p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13:00 	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Markéta Hejkalová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Století na vlnách. 			Křest nového románu z Hosta</a:t>
            </a:r>
          </a:p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na Schodech Krajské knihovny Vysočiny.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121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2572</Words>
  <Application>Microsoft Office PowerPoint</Application>
  <PresentationFormat>Širokoúhlá obrazovka</PresentationFormat>
  <Paragraphs>260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Calibri Light</vt:lpstr>
      <vt:lpstr>Times New Roman</vt:lpstr>
      <vt:lpstr>Motiv Office</vt:lpstr>
      <vt:lpstr>33. Podzimní knižní veletrh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Pátek 6.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  <vt:lpstr>Sobota 7. října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Marketa H</dc:creator>
  <cp:lastModifiedBy>Marketa H</cp:lastModifiedBy>
  <cp:revision>1</cp:revision>
  <dcterms:created xsi:type="dcterms:W3CDTF">2023-09-30T06:30:33Z</dcterms:created>
  <dcterms:modified xsi:type="dcterms:W3CDTF">2023-09-30T07:50:53Z</dcterms:modified>
</cp:coreProperties>
</file>